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7" r:id="rId5"/>
    <p:sldId id="279" r:id="rId6"/>
    <p:sldId id="281" r:id="rId7"/>
    <p:sldId id="282" r:id="rId8"/>
    <p:sldId id="283" r:id="rId9"/>
    <p:sldId id="292" r:id="rId10"/>
    <p:sldId id="301" r:id="rId11"/>
    <p:sldId id="293" r:id="rId12"/>
    <p:sldId id="291" r:id="rId13"/>
    <p:sldId id="294" r:id="rId14"/>
    <p:sldId id="298" r:id="rId15"/>
    <p:sldId id="295" r:id="rId16"/>
    <p:sldId id="297" r:id="rId17"/>
    <p:sldId id="289" r:id="rId18"/>
    <p:sldId id="303" r:id="rId19"/>
    <p:sldId id="299" r:id="rId20"/>
    <p:sldId id="300" r:id="rId21"/>
    <p:sldId id="302" r:id="rId22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8463A"/>
    <a:srgbClr val="403B3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283435-5D1B-4189-8401-A5FA10FF3941}" v="12" dt="2020-12-19T11:26:20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동현" userId="0b7851bd49370107" providerId="LiveId" clId="{5D283435-5D1B-4189-8401-A5FA10FF3941}"/>
    <pc:docChg chg="undo custSel addSld delSld modSld">
      <pc:chgData name="김 동현" userId="0b7851bd49370107" providerId="LiveId" clId="{5D283435-5D1B-4189-8401-A5FA10FF3941}" dt="2020-12-19T11:26:18.794" v="14"/>
      <pc:docMkLst>
        <pc:docMk/>
      </pc:docMkLst>
      <pc:sldChg chg="add del">
        <pc:chgData name="김 동현" userId="0b7851bd49370107" providerId="LiveId" clId="{5D283435-5D1B-4189-8401-A5FA10FF3941}" dt="2020-12-19T11:25:52.024" v="8"/>
        <pc:sldMkLst>
          <pc:docMk/>
          <pc:sldMk cId="1031418024" sldId="291"/>
        </pc:sldMkLst>
      </pc:sldChg>
      <pc:sldChg chg="del">
        <pc:chgData name="김 동현" userId="0b7851bd49370107" providerId="LiveId" clId="{5D283435-5D1B-4189-8401-A5FA10FF3941}" dt="2020-12-19T11:25:50.294" v="7" actId="47"/>
        <pc:sldMkLst>
          <pc:docMk/>
          <pc:sldMk cId="2648570788" sldId="296"/>
        </pc:sldMkLst>
      </pc:sldChg>
      <pc:sldChg chg="add del">
        <pc:chgData name="김 동현" userId="0b7851bd49370107" providerId="LiveId" clId="{5D283435-5D1B-4189-8401-A5FA10FF3941}" dt="2020-12-19T11:26:10.587" v="12"/>
        <pc:sldMkLst>
          <pc:docMk/>
          <pc:sldMk cId="2142738291" sldId="297"/>
        </pc:sldMkLst>
      </pc:sldChg>
      <pc:sldChg chg="add del">
        <pc:chgData name="김 동현" userId="0b7851bd49370107" providerId="LiveId" clId="{5D283435-5D1B-4189-8401-A5FA10FF3941}" dt="2020-12-19T11:26:00.476" v="10"/>
        <pc:sldMkLst>
          <pc:docMk/>
          <pc:sldMk cId="1569534966" sldId="298"/>
        </pc:sldMkLst>
      </pc:sldChg>
      <pc:sldChg chg="add del">
        <pc:chgData name="김 동현" userId="0b7851bd49370107" providerId="LiveId" clId="{5D283435-5D1B-4189-8401-A5FA10FF3941}" dt="2020-12-19T11:26:18.794" v="14"/>
        <pc:sldMkLst>
          <pc:docMk/>
          <pc:sldMk cId="2277888847" sldId="299"/>
        </pc:sldMkLst>
      </pc:sldChg>
      <pc:sldChg chg="add del">
        <pc:chgData name="김 동현" userId="0b7851bd49370107" providerId="LiveId" clId="{5D283435-5D1B-4189-8401-A5FA10FF3941}" dt="2020-12-19T11:25:41.570" v="6"/>
        <pc:sldMkLst>
          <pc:docMk/>
          <pc:sldMk cId="2140624917" sldId="301"/>
        </pc:sldMkLst>
      </pc:sldChg>
      <pc:sldChg chg="modSp mod">
        <pc:chgData name="김 동현" userId="0b7851bd49370107" providerId="LiveId" clId="{5D283435-5D1B-4189-8401-A5FA10FF3941}" dt="2020-12-19T09:41:00.786" v="2" actId="1076"/>
        <pc:sldMkLst>
          <pc:docMk/>
          <pc:sldMk cId="3179833211" sldId="302"/>
        </pc:sldMkLst>
        <pc:spChg chg="mod">
          <ac:chgData name="김 동현" userId="0b7851bd49370107" providerId="LiveId" clId="{5D283435-5D1B-4189-8401-A5FA10FF3941}" dt="2020-12-19T09:41:00.786" v="2" actId="1076"/>
          <ac:spMkLst>
            <pc:docMk/>
            <pc:sldMk cId="3179833211" sldId="302"/>
            <ac:spMk id="3" creationId="{6A75989C-CEF6-4790-9F3D-DDEC3CEECEF5}"/>
          </ac:spMkLst>
        </pc:spChg>
        <pc:picChg chg="mod">
          <ac:chgData name="김 동현" userId="0b7851bd49370107" providerId="LiveId" clId="{5D283435-5D1B-4189-8401-A5FA10FF3941}" dt="2020-12-19T09:40:54.818" v="1" actId="1076"/>
          <ac:picMkLst>
            <pc:docMk/>
            <pc:sldMk cId="3179833211" sldId="302"/>
            <ac:picMk id="11" creationId="{A5D16783-4CD3-4A3B-A761-0B5F32928370}"/>
          </ac:picMkLst>
        </pc:picChg>
      </pc:sldChg>
      <pc:sldChg chg="add">
        <pc:chgData name="김 동현" userId="0b7851bd49370107" providerId="LiveId" clId="{5D283435-5D1B-4189-8401-A5FA10FF3941}" dt="2020-12-19T11:25:03.098" v="4"/>
        <pc:sldMkLst>
          <pc:docMk/>
          <pc:sldMk cId="4247605012" sldId="30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0BC3F-D07D-44CA-904C-BEBC25998026}" type="doc">
      <dgm:prSet loTypeId="urn:microsoft.com/office/officeart/2005/8/layout/hList2" loCatId="list" qsTypeId="urn:microsoft.com/office/officeart/2005/8/quickstyle/simple1" qsCatId="simple" csTypeId="urn:microsoft.com/office/officeart/2005/8/colors/colorful4" csCatId="colorful" phldr="1"/>
      <dgm:spPr/>
      <dgm:t>
        <a:bodyPr rtlCol="0"/>
        <a:lstStyle/>
        <a:p>
          <a:pPr rtl="0"/>
          <a:endParaRPr lang="en-US"/>
        </a:p>
      </dgm:t>
    </dgm:pt>
    <dgm:pt modelId="{67CD49CF-0A4E-4149-BC6A-86949E6A056A}">
      <dgm:prSet/>
      <dgm:spPr/>
      <dgm:t>
        <a:bodyPr rtlCol="0"/>
        <a:lstStyle/>
        <a:p>
          <a:pPr rtl="0">
            <a:defRPr cap="all"/>
          </a:pP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김찬우</a:t>
          </a:r>
          <a:endParaRPr lang="en-US" altLang="ko-KR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73EDA48-8C2A-405A-8187-E6A983B02E86}" type="parTrans" cxnId="{5680A39A-920B-4365-80F2-83C52929D876}">
      <dgm:prSet/>
      <dgm:spPr/>
      <dgm:t>
        <a:bodyPr rtlCol="0"/>
        <a:lstStyle/>
        <a:p>
          <a:pPr rtl="0"/>
          <a:endParaRPr 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8488D65-9B06-4B08-BC65-DD5346B292EE}" type="sibTrans" cxnId="{5680A39A-920B-4365-80F2-83C52929D876}">
      <dgm:prSet phldrT="01" phldr="0"/>
      <dgm:spPr/>
      <dgm:t>
        <a:bodyPr/>
        <a:lstStyle/>
        <a:p>
          <a:pPr latinLnBrk="1"/>
          <a:endParaRPr lang="ko-KR" altLang="en-US"/>
        </a:p>
      </dgm:t>
    </dgm:pt>
    <dgm:pt modelId="{F18B4EE3-2A45-4F35-B4D3-054023A2EB8A}">
      <dgm:prSet/>
      <dgm:spPr/>
      <dgm:t>
        <a:bodyPr rtlCol="0"/>
        <a:lstStyle/>
        <a:p>
          <a:pPr rtl="0">
            <a:defRPr cap="all"/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김동현</a:t>
          </a:r>
          <a:endParaRPr lang="ko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42D9145-7E45-4BD3-844C-A0B470C5F7F1}" type="parTrans" cxnId="{5EA1183A-E4C6-4CDC-B1D0-ABB9ABFE185E}">
      <dgm:prSet/>
      <dgm:spPr/>
      <dgm:t>
        <a:bodyPr rtlCol="0"/>
        <a:lstStyle/>
        <a:p>
          <a:pPr rtl="0"/>
          <a:endParaRPr 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91A9B3E-2CE5-4F91-8578-CEEC120F9B78}" type="sibTrans" cxnId="{5EA1183A-E4C6-4CDC-B1D0-ABB9ABFE185E}">
      <dgm:prSet phldrT="02" phldr="0"/>
      <dgm:spPr/>
      <dgm:t>
        <a:bodyPr/>
        <a:lstStyle/>
        <a:p>
          <a:pPr latinLnBrk="1"/>
          <a:endParaRPr lang="ko-KR" altLang="en-US"/>
        </a:p>
      </dgm:t>
    </dgm:pt>
    <dgm:pt modelId="{DD456AFF-17A0-48CD-B5C3-CABAE380B8A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/>
            <a:t>모션구현</a:t>
          </a:r>
        </a:p>
      </dgm:t>
    </dgm:pt>
    <dgm:pt modelId="{6339447E-A84F-47EF-9EC5-8AE8D5CAEAFB}" type="parTrans" cxnId="{510D3D49-C55A-4A02-A37D-EA65A552093B}">
      <dgm:prSet/>
      <dgm:spPr/>
      <dgm:t>
        <a:bodyPr/>
        <a:lstStyle/>
        <a:p>
          <a:pPr latinLnBrk="1"/>
          <a:endParaRPr lang="ko-KR" altLang="en-US"/>
        </a:p>
      </dgm:t>
    </dgm:pt>
    <dgm:pt modelId="{85B089A6-8901-4ED9-A685-C859198DB8C0}" type="sibTrans" cxnId="{510D3D49-C55A-4A02-A37D-EA65A552093B}">
      <dgm:prSet/>
      <dgm:spPr/>
      <dgm:t>
        <a:bodyPr/>
        <a:lstStyle/>
        <a:p>
          <a:pPr latinLnBrk="1"/>
          <a:endParaRPr lang="ko-KR" altLang="en-US"/>
        </a:p>
      </dgm:t>
    </dgm:pt>
    <dgm:pt modelId="{79AA5804-58E4-4C62-B843-B1454397253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/>
            <a:t>핵심 알고리즘 제작</a:t>
          </a:r>
        </a:p>
      </dgm:t>
    </dgm:pt>
    <dgm:pt modelId="{E237B4B5-7427-4063-A29D-7093E87BB025}" type="parTrans" cxnId="{C299CDD2-0935-4B4C-9C2E-E61D342338BB}">
      <dgm:prSet/>
      <dgm:spPr/>
      <dgm:t>
        <a:bodyPr/>
        <a:lstStyle/>
        <a:p>
          <a:pPr latinLnBrk="1"/>
          <a:endParaRPr lang="ko-KR" altLang="en-US"/>
        </a:p>
      </dgm:t>
    </dgm:pt>
    <dgm:pt modelId="{612720DA-03CD-4553-B08A-9EBD4140C323}" type="sibTrans" cxnId="{C299CDD2-0935-4B4C-9C2E-E61D342338BB}">
      <dgm:prSet/>
      <dgm:spPr/>
      <dgm:t>
        <a:bodyPr/>
        <a:lstStyle/>
        <a:p>
          <a:pPr latinLnBrk="1"/>
          <a:endParaRPr lang="ko-KR" altLang="en-US"/>
        </a:p>
      </dgm:t>
    </dgm:pt>
    <dgm:pt modelId="{06403518-9BA0-4D56-AB48-E2C534102A1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/>
            <a:t>프로그램 코딩</a:t>
          </a:r>
        </a:p>
      </dgm:t>
    </dgm:pt>
    <dgm:pt modelId="{024C4728-FF64-4E9F-B7F5-BCE906689044}" type="parTrans" cxnId="{46A7CC97-FD1A-4828-923E-E5F19846B68E}">
      <dgm:prSet/>
      <dgm:spPr/>
      <dgm:t>
        <a:bodyPr/>
        <a:lstStyle/>
        <a:p>
          <a:pPr latinLnBrk="1"/>
          <a:endParaRPr lang="ko-KR" altLang="en-US"/>
        </a:p>
      </dgm:t>
    </dgm:pt>
    <dgm:pt modelId="{D3EE4237-C25F-490A-91CA-C17FEF0A4F6C}" type="sibTrans" cxnId="{46A7CC97-FD1A-4828-923E-E5F19846B68E}">
      <dgm:prSet/>
      <dgm:spPr/>
      <dgm:t>
        <a:bodyPr/>
        <a:lstStyle/>
        <a:p>
          <a:pPr latinLnBrk="1"/>
          <a:endParaRPr lang="ko-KR" altLang="en-US"/>
        </a:p>
      </dgm:t>
    </dgm:pt>
    <dgm:pt modelId="{099A2E1D-0924-4797-83E0-48A52A8020D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/>
            <a:t>자료조사</a:t>
          </a:r>
        </a:p>
      </dgm:t>
    </dgm:pt>
    <dgm:pt modelId="{C8CE8426-ABB7-4A15-A216-E234C63F614B}" type="parTrans" cxnId="{DFFBA5C9-5F99-4E06-9655-19C811EB6296}">
      <dgm:prSet/>
      <dgm:spPr/>
      <dgm:t>
        <a:bodyPr/>
        <a:lstStyle/>
        <a:p>
          <a:pPr latinLnBrk="1"/>
          <a:endParaRPr lang="ko-KR" altLang="en-US"/>
        </a:p>
      </dgm:t>
    </dgm:pt>
    <dgm:pt modelId="{D83E180B-3011-45DB-9950-B61CF9F40091}" type="sibTrans" cxnId="{DFFBA5C9-5F99-4E06-9655-19C811EB6296}">
      <dgm:prSet/>
      <dgm:spPr/>
      <dgm:t>
        <a:bodyPr/>
        <a:lstStyle/>
        <a:p>
          <a:pPr latinLnBrk="1"/>
          <a:endParaRPr lang="ko-KR" altLang="en-US"/>
        </a:p>
      </dgm:t>
    </dgm:pt>
    <dgm:pt modelId="{A27017D5-86A8-4C10-B29D-4FECC08B2C14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B3F47B9-917F-4384-9C0C-03519C348680}" type="parTrans" cxnId="{DDDEF362-6D30-490D-BFF9-37EC060646D8}">
      <dgm:prSet/>
      <dgm:spPr/>
      <dgm:t>
        <a:bodyPr/>
        <a:lstStyle/>
        <a:p>
          <a:pPr latinLnBrk="1"/>
          <a:endParaRPr lang="ko-KR" altLang="en-US"/>
        </a:p>
      </dgm:t>
    </dgm:pt>
    <dgm:pt modelId="{141288C6-0AE7-4CF8-9DBA-E7CF5356F68C}" type="sibTrans" cxnId="{DDDEF362-6D30-490D-BFF9-37EC060646D8}">
      <dgm:prSet/>
      <dgm:spPr/>
      <dgm:t>
        <a:bodyPr/>
        <a:lstStyle/>
        <a:p>
          <a:pPr latinLnBrk="1"/>
          <a:endParaRPr lang="ko-KR" altLang="en-US"/>
        </a:p>
      </dgm:t>
    </dgm:pt>
    <dgm:pt modelId="{C7751BA9-3B55-483E-ADD4-F56A8131D8C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UI</a:t>
          </a:r>
          <a:r>
            <a:rPr lang="ko-KR" altLang="en-US" dirty="0"/>
            <a:t>구현</a:t>
          </a:r>
        </a:p>
      </dgm:t>
    </dgm:pt>
    <dgm:pt modelId="{483117EB-8880-47E8-A01D-3F27D1845FA6}" type="parTrans" cxnId="{D84D342A-9D05-4EE6-AB93-4F59EC57FF9A}">
      <dgm:prSet/>
      <dgm:spPr/>
      <dgm:t>
        <a:bodyPr/>
        <a:lstStyle/>
        <a:p>
          <a:pPr latinLnBrk="1"/>
          <a:endParaRPr lang="ko-KR" altLang="en-US"/>
        </a:p>
      </dgm:t>
    </dgm:pt>
    <dgm:pt modelId="{FF551E39-223A-420D-9258-A88D12AA4C0E}" type="sibTrans" cxnId="{D84D342A-9D05-4EE6-AB93-4F59EC57FF9A}">
      <dgm:prSet/>
      <dgm:spPr/>
      <dgm:t>
        <a:bodyPr/>
        <a:lstStyle/>
        <a:p>
          <a:pPr latinLnBrk="1"/>
          <a:endParaRPr lang="ko-KR" altLang="en-US"/>
        </a:p>
      </dgm:t>
    </dgm:pt>
    <dgm:pt modelId="{88AB34B0-CDF3-4131-896D-329E8315AAD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/>
            <a:t>개발 일정 및 자료관리</a:t>
          </a:r>
        </a:p>
      </dgm:t>
    </dgm:pt>
    <dgm:pt modelId="{B7301A79-1973-49EB-89AB-7ED8BAE02B23}" type="parTrans" cxnId="{F0F126CB-C199-468D-8BCE-2E76A16DBDFE}">
      <dgm:prSet/>
      <dgm:spPr/>
      <dgm:t>
        <a:bodyPr/>
        <a:lstStyle/>
        <a:p>
          <a:pPr latinLnBrk="1"/>
          <a:endParaRPr lang="ko-KR" altLang="en-US"/>
        </a:p>
      </dgm:t>
    </dgm:pt>
    <dgm:pt modelId="{85762DAB-C6AC-470C-BA1C-290B3EE63D1F}" type="sibTrans" cxnId="{F0F126CB-C199-468D-8BCE-2E76A16DBDFE}">
      <dgm:prSet/>
      <dgm:spPr/>
      <dgm:t>
        <a:bodyPr/>
        <a:lstStyle/>
        <a:p>
          <a:pPr latinLnBrk="1"/>
          <a:endParaRPr lang="ko-KR" altLang="en-US"/>
        </a:p>
      </dgm:t>
    </dgm:pt>
    <dgm:pt modelId="{4EE6CD27-511A-4DFD-901C-AB48FBA33E2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/>
            <a:t>프로그램 코딩</a:t>
          </a:r>
        </a:p>
      </dgm:t>
    </dgm:pt>
    <dgm:pt modelId="{8CAEC804-87A9-493B-AAF0-8C37000C41F5}" type="parTrans" cxnId="{7B2DE86F-0BEB-42E3-A3F0-D650D44C0E8E}">
      <dgm:prSet/>
      <dgm:spPr/>
      <dgm:t>
        <a:bodyPr/>
        <a:lstStyle/>
        <a:p>
          <a:pPr latinLnBrk="1"/>
          <a:endParaRPr lang="ko-KR" altLang="en-US"/>
        </a:p>
      </dgm:t>
    </dgm:pt>
    <dgm:pt modelId="{1B810160-93C7-4BB9-8536-32E767D30B73}" type="sibTrans" cxnId="{7B2DE86F-0BEB-42E3-A3F0-D650D44C0E8E}">
      <dgm:prSet/>
      <dgm:spPr/>
      <dgm:t>
        <a:bodyPr/>
        <a:lstStyle/>
        <a:p>
          <a:pPr latinLnBrk="1"/>
          <a:endParaRPr lang="ko-KR" altLang="en-US"/>
        </a:p>
      </dgm:t>
    </dgm:pt>
    <dgm:pt modelId="{843528DB-845C-461E-A2D9-37CF0B69795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/>
            <a:t>자료조사</a:t>
          </a:r>
        </a:p>
      </dgm:t>
    </dgm:pt>
    <dgm:pt modelId="{103B032B-3A16-470D-9EDE-B1202EFF5537}" type="parTrans" cxnId="{B8AA71C8-8A01-4201-99C7-01CD7DB8B929}">
      <dgm:prSet/>
      <dgm:spPr/>
      <dgm:t>
        <a:bodyPr/>
        <a:lstStyle/>
        <a:p>
          <a:pPr latinLnBrk="1"/>
          <a:endParaRPr lang="ko-KR" altLang="en-US"/>
        </a:p>
      </dgm:t>
    </dgm:pt>
    <dgm:pt modelId="{91426CE7-84DC-45E6-B355-1881433F6244}" type="sibTrans" cxnId="{B8AA71C8-8A01-4201-99C7-01CD7DB8B929}">
      <dgm:prSet/>
      <dgm:spPr/>
      <dgm:t>
        <a:bodyPr/>
        <a:lstStyle/>
        <a:p>
          <a:pPr latinLnBrk="1"/>
          <a:endParaRPr lang="ko-KR" altLang="en-US"/>
        </a:p>
      </dgm:t>
    </dgm:pt>
    <dgm:pt modelId="{F01BE7CF-9911-4450-82D8-872425565D29}" type="pres">
      <dgm:prSet presAssocID="{46B0BC3F-D07D-44CA-904C-BEBC25998026}" presName="linearFlow" presStyleCnt="0">
        <dgm:presLayoutVars>
          <dgm:dir/>
          <dgm:animLvl val="lvl"/>
          <dgm:resizeHandles/>
        </dgm:presLayoutVars>
      </dgm:prSet>
      <dgm:spPr/>
    </dgm:pt>
    <dgm:pt modelId="{6DCF9AEC-EC62-4819-A1B4-8E9F57333C94}" type="pres">
      <dgm:prSet presAssocID="{67CD49CF-0A4E-4149-BC6A-86949E6A056A}" presName="compositeNode" presStyleCnt="0">
        <dgm:presLayoutVars>
          <dgm:bulletEnabled val="1"/>
        </dgm:presLayoutVars>
      </dgm:prSet>
      <dgm:spPr/>
    </dgm:pt>
    <dgm:pt modelId="{38C71F99-9BED-4439-9246-C09572339B62}" type="pres">
      <dgm:prSet presAssocID="{67CD49CF-0A4E-4149-BC6A-86949E6A056A}" presName="image" presStyleLbl="fgImgPlace1" presStyleIdx="0" presStyleCnt="2" custScaleX="100001" custScaleY="10000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11D5036-52CE-4C87-BED1-F6A401E2668D}" type="pres">
      <dgm:prSet presAssocID="{67CD49CF-0A4E-4149-BC6A-86949E6A056A}" presName="childNode" presStyleLbl="node1" presStyleIdx="0" presStyleCnt="2">
        <dgm:presLayoutVars>
          <dgm:bulletEnabled val="1"/>
        </dgm:presLayoutVars>
      </dgm:prSet>
      <dgm:spPr/>
    </dgm:pt>
    <dgm:pt modelId="{E2390F3E-1326-41AB-9A89-E2E3CF04C4D4}" type="pres">
      <dgm:prSet presAssocID="{67CD49CF-0A4E-4149-BC6A-86949E6A056A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E0739A48-F436-4E7B-91F7-0A61BA571797}" type="pres">
      <dgm:prSet presAssocID="{A8488D65-9B06-4B08-BC65-DD5346B292EE}" presName="sibTrans" presStyleCnt="0"/>
      <dgm:spPr/>
    </dgm:pt>
    <dgm:pt modelId="{2BAFD089-D1A7-44E4-BCB8-DCA196A5508C}" type="pres">
      <dgm:prSet presAssocID="{F18B4EE3-2A45-4F35-B4D3-054023A2EB8A}" presName="compositeNode" presStyleCnt="0">
        <dgm:presLayoutVars>
          <dgm:bulletEnabled val="1"/>
        </dgm:presLayoutVars>
      </dgm:prSet>
      <dgm:spPr/>
    </dgm:pt>
    <dgm:pt modelId="{4AA706A3-2943-4405-9769-68C2D08AE1E8}" type="pres">
      <dgm:prSet presAssocID="{F18B4EE3-2A45-4F35-B4D3-054023A2EB8A}" presName="image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웹 디자인 단색으로 채워진"/>
        </a:ext>
      </dgm:extLst>
    </dgm:pt>
    <dgm:pt modelId="{5DE0D54B-6E2B-4AD0-ABBB-742F0DDEBDD2}" type="pres">
      <dgm:prSet presAssocID="{F18B4EE3-2A45-4F35-B4D3-054023A2EB8A}" presName="childNode" presStyleLbl="node1" presStyleIdx="1" presStyleCnt="2">
        <dgm:presLayoutVars>
          <dgm:bulletEnabled val="1"/>
        </dgm:presLayoutVars>
      </dgm:prSet>
      <dgm:spPr/>
    </dgm:pt>
    <dgm:pt modelId="{68EF5BE0-FD96-4795-8697-A5EECE8FFEC6}" type="pres">
      <dgm:prSet presAssocID="{F18B4EE3-2A45-4F35-B4D3-054023A2EB8A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EB426300-8DC2-419E-9071-7509C88DFF26}" type="presOf" srcId="{79AA5804-58E4-4C62-B843-B1454397253C}" destId="{311D5036-52CE-4C87-BED1-F6A401E2668D}" srcOrd="0" destOrd="2" presId="urn:microsoft.com/office/officeart/2005/8/layout/hList2"/>
    <dgm:cxn modelId="{8BC2690A-02E0-4C9E-A2CA-48F911C9A93B}" type="presOf" srcId="{843528DB-845C-461E-A2D9-37CF0B697959}" destId="{311D5036-52CE-4C87-BED1-F6A401E2668D}" srcOrd="0" destOrd="0" presId="urn:microsoft.com/office/officeart/2005/8/layout/hList2"/>
    <dgm:cxn modelId="{62AF6A0D-00A4-4640-8ABF-A2E007FADCC4}" type="presOf" srcId="{A27017D5-86A8-4C10-B29D-4FECC08B2C14}" destId="{5DE0D54B-6E2B-4AD0-ABBB-742F0DDEBDD2}" srcOrd="0" destOrd="4" presId="urn:microsoft.com/office/officeart/2005/8/layout/hList2"/>
    <dgm:cxn modelId="{F6F99D12-283C-46A4-B7D4-AEEE61D45EAC}" type="presOf" srcId="{099A2E1D-0924-4797-83E0-48A52A8020D0}" destId="{5DE0D54B-6E2B-4AD0-ABBB-742F0DDEBDD2}" srcOrd="0" destOrd="0" presId="urn:microsoft.com/office/officeart/2005/8/layout/hList2"/>
    <dgm:cxn modelId="{D84D342A-9D05-4EE6-AB93-4F59EC57FF9A}" srcId="{F18B4EE3-2A45-4F35-B4D3-054023A2EB8A}" destId="{C7751BA9-3B55-483E-ADD4-F56A8131D8CC}" srcOrd="1" destOrd="0" parTransId="{483117EB-8880-47E8-A01D-3F27D1845FA6}" sibTransId="{FF551E39-223A-420D-9258-A88D12AA4C0E}"/>
    <dgm:cxn modelId="{5EA1183A-E4C6-4CDC-B1D0-ABB9ABFE185E}" srcId="{46B0BC3F-D07D-44CA-904C-BEBC25998026}" destId="{F18B4EE3-2A45-4F35-B4D3-054023A2EB8A}" srcOrd="1" destOrd="0" parTransId="{842D9145-7E45-4BD3-844C-A0B470C5F7F1}" sibTransId="{491A9B3E-2CE5-4F91-8578-CEEC120F9B78}"/>
    <dgm:cxn modelId="{DDDEF362-6D30-490D-BFF9-37EC060646D8}" srcId="{F18B4EE3-2A45-4F35-B4D3-054023A2EB8A}" destId="{A27017D5-86A8-4C10-B29D-4FECC08B2C14}" srcOrd="4" destOrd="0" parTransId="{DB3F47B9-917F-4384-9C0C-03519C348680}" sibTransId="{141288C6-0AE7-4CF8-9DBA-E7CF5356F68C}"/>
    <dgm:cxn modelId="{AD970C64-4979-4BF6-91DC-B70811A1B905}" type="presOf" srcId="{06403518-9BA0-4D56-AB48-E2C534102A17}" destId="{311D5036-52CE-4C87-BED1-F6A401E2668D}" srcOrd="0" destOrd="3" presId="urn:microsoft.com/office/officeart/2005/8/layout/hList2"/>
    <dgm:cxn modelId="{510D3D49-C55A-4A02-A37D-EA65A552093B}" srcId="{67CD49CF-0A4E-4149-BC6A-86949E6A056A}" destId="{DD456AFF-17A0-48CD-B5C3-CABAE380B8A0}" srcOrd="1" destOrd="0" parTransId="{6339447E-A84F-47EF-9EC5-8AE8D5CAEAFB}" sibTransId="{85B089A6-8901-4ED9-A685-C859198DB8C0}"/>
    <dgm:cxn modelId="{BD1C926C-B4C6-4831-B0D7-230462D2EA84}" type="presOf" srcId="{67CD49CF-0A4E-4149-BC6A-86949E6A056A}" destId="{E2390F3E-1326-41AB-9A89-E2E3CF04C4D4}" srcOrd="0" destOrd="0" presId="urn:microsoft.com/office/officeart/2005/8/layout/hList2"/>
    <dgm:cxn modelId="{7B2DE86F-0BEB-42E3-A3F0-D650D44C0E8E}" srcId="{F18B4EE3-2A45-4F35-B4D3-054023A2EB8A}" destId="{4EE6CD27-511A-4DFD-901C-AB48FBA33E2C}" srcOrd="3" destOrd="0" parTransId="{8CAEC804-87A9-493B-AAF0-8C37000C41F5}" sibTransId="{1B810160-93C7-4BB9-8536-32E767D30B73}"/>
    <dgm:cxn modelId="{F6874055-C215-4D7E-841F-F7FD8B30C9DC}" type="presOf" srcId="{F18B4EE3-2A45-4F35-B4D3-054023A2EB8A}" destId="{68EF5BE0-FD96-4795-8697-A5EECE8FFEC6}" srcOrd="0" destOrd="0" presId="urn:microsoft.com/office/officeart/2005/8/layout/hList2"/>
    <dgm:cxn modelId="{DCCFE45A-0E2E-4DD0-B5AF-D5643CE97455}" type="presOf" srcId="{DD456AFF-17A0-48CD-B5C3-CABAE380B8A0}" destId="{311D5036-52CE-4C87-BED1-F6A401E2668D}" srcOrd="0" destOrd="1" presId="urn:microsoft.com/office/officeart/2005/8/layout/hList2"/>
    <dgm:cxn modelId="{46A7CC97-FD1A-4828-923E-E5F19846B68E}" srcId="{67CD49CF-0A4E-4149-BC6A-86949E6A056A}" destId="{06403518-9BA0-4D56-AB48-E2C534102A17}" srcOrd="3" destOrd="0" parTransId="{024C4728-FF64-4E9F-B7F5-BCE906689044}" sibTransId="{D3EE4237-C25F-490A-91CA-C17FEF0A4F6C}"/>
    <dgm:cxn modelId="{E38BD499-BCDF-484E-9095-A3604506FC3C}" type="presOf" srcId="{4EE6CD27-511A-4DFD-901C-AB48FBA33E2C}" destId="{5DE0D54B-6E2B-4AD0-ABBB-742F0DDEBDD2}" srcOrd="0" destOrd="3" presId="urn:microsoft.com/office/officeart/2005/8/layout/hList2"/>
    <dgm:cxn modelId="{5680A39A-920B-4365-80F2-83C52929D876}" srcId="{46B0BC3F-D07D-44CA-904C-BEBC25998026}" destId="{67CD49CF-0A4E-4149-BC6A-86949E6A056A}" srcOrd="0" destOrd="0" parTransId="{673EDA48-8C2A-405A-8187-E6A983B02E86}" sibTransId="{A8488D65-9B06-4B08-BC65-DD5346B292EE}"/>
    <dgm:cxn modelId="{D11200B6-5D5B-4EBD-B81F-20C7DECA09F5}" type="presOf" srcId="{88AB34B0-CDF3-4131-896D-329E8315AAD1}" destId="{5DE0D54B-6E2B-4AD0-ABBB-742F0DDEBDD2}" srcOrd="0" destOrd="2" presId="urn:microsoft.com/office/officeart/2005/8/layout/hList2"/>
    <dgm:cxn modelId="{AD2A53BF-271A-4266-A060-B481504BBC7F}" type="presOf" srcId="{C7751BA9-3B55-483E-ADD4-F56A8131D8CC}" destId="{5DE0D54B-6E2B-4AD0-ABBB-742F0DDEBDD2}" srcOrd="0" destOrd="1" presId="urn:microsoft.com/office/officeart/2005/8/layout/hList2"/>
    <dgm:cxn modelId="{B8AA71C8-8A01-4201-99C7-01CD7DB8B929}" srcId="{67CD49CF-0A4E-4149-BC6A-86949E6A056A}" destId="{843528DB-845C-461E-A2D9-37CF0B697959}" srcOrd="0" destOrd="0" parTransId="{103B032B-3A16-470D-9EDE-B1202EFF5537}" sibTransId="{91426CE7-84DC-45E6-B355-1881433F6244}"/>
    <dgm:cxn modelId="{DFFBA5C9-5F99-4E06-9655-19C811EB6296}" srcId="{F18B4EE3-2A45-4F35-B4D3-054023A2EB8A}" destId="{099A2E1D-0924-4797-83E0-48A52A8020D0}" srcOrd="0" destOrd="0" parTransId="{C8CE8426-ABB7-4A15-A216-E234C63F614B}" sibTransId="{D83E180B-3011-45DB-9950-B61CF9F40091}"/>
    <dgm:cxn modelId="{F0F126CB-C199-468D-8BCE-2E76A16DBDFE}" srcId="{F18B4EE3-2A45-4F35-B4D3-054023A2EB8A}" destId="{88AB34B0-CDF3-4131-896D-329E8315AAD1}" srcOrd="2" destOrd="0" parTransId="{B7301A79-1973-49EB-89AB-7ED8BAE02B23}" sibTransId="{85762DAB-C6AC-470C-BA1C-290B3EE63D1F}"/>
    <dgm:cxn modelId="{C299CDD2-0935-4B4C-9C2E-E61D342338BB}" srcId="{67CD49CF-0A4E-4149-BC6A-86949E6A056A}" destId="{79AA5804-58E4-4C62-B843-B1454397253C}" srcOrd="2" destOrd="0" parTransId="{E237B4B5-7427-4063-A29D-7093E87BB025}" sibTransId="{612720DA-03CD-4553-B08A-9EBD4140C323}"/>
    <dgm:cxn modelId="{9E2563E2-E062-4910-9DD3-39DDDD8E55FA}" type="presOf" srcId="{46B0BC3F-D07D-44CA-904C-BEBC25998026}" destId="{F01BE7CF-9911-4450-82D8-872425565D29}" srcOrd="0" destOrd="0" presId="urn:microsoft.com/office/officeart/2005/8/layout/hList2"/>
    <dgm:cxn modelId="{2B9301A7-A3A5-46E4-9C42-2DECAF77190A}" type="presParOf" srcId="{F01BE7CF-9911-4450-82D8-872425565D29}" destId="{6DCF9AEC-EC62-4819-A1B4-8E9F57333C94}" srcOrd="0" destOrd="0" presId="urn:microsoft.com/office/officeart/2005/8/layout/hList2"/>
    <dgm:cxn modelId="{7903FD7A-E357-4D9A-93BC-9FD5D9CBC425}" type="presParOf" srcId="{6DCF9AEC-EC62-4819-A1B4-8E9F57333C94}" destId="{38C71F99-9BED-4439-9246-C09572339B62}" srcOrd="0" destOrd="0" presId="urn:microsoft.com/office/officeart/2005/8/layout/hList2"/>
    <dgm:cxn modelId="{DE41A9A7-C9CE-4885-927A-62ACA3F8A3D2}" type="presParOf" srcId="{6DCF9AEC-EC62-4819-A1B4-8E9F57333C94}" destId="{311D5036-52CE-4C87-BED1-F6A401E2668D}" srcOrd="1" destOrd="0" presId="urn:microsoft.com/office/officeart/2005/8/layout/hList2"/>
    <dgm:cxn modelId="{46332488-BA49-443A-815E-29C47033A604}" type="presParOf" srcId="{6DCF9AEC-EC62-4819-A1B4-8E9F57333C94}" destId="{E2390F3E-1326-41AB-9A89-E2E3CF04C4D4}" srcOrd="2" destOrd="0" presId="urn:microsoft.com/office/officeart/2005/8/layout/hList2"/>
    <dgm:cxn modelId="{4074F7D7-9D32-42BB-9CCF-5160DF04EE50}" type="presParOf" srcId="{F01BE7CF-9911-4450-82D8-872425565D29}" destId="{E0739A48-F436-4E7B-91F7-0A61BA571797}" srcOrd="1" destOrd="0" presId="urn:microsoft.com/office/officeart/2005/8/layout/hList2"/>
    <dgm:cxn modelId="{B17D5920-340D-4A19-9818-EBB83580EE37}" type="presParOf" srcId="{F01BE7CF-9911-4450-82D8-872425565D29}" destId="{2BAFD089-D1A7-44E4-BCB8-DCA196A5508C}" srcOrd="2" destOrd="0" presId="urn:microsoft.com/office/officeart/2005/8/layout/hList2"/>
    <dgm:cxn modelId="{87F96E7E-087E-4C08-8421-0B548A3ACAC2}" type="presParOf" srcId="{2BAFD089-D1A7-44E4-BCB8-DCA196A5508C}" destId="{4AA706A3-2943-4405-9769-68C2D08AE1E8}" srcOrd="0" destOrd="0" presId="urn:microsoft.com/office/officeart/2005/8/layout/hList2"/>
    <dgm:cxn modelId="{DB4CD367-27EA-449B-AD82-98FD8235529B}" type="presParOf" srcId="{2BAFD089-D1A7-44E4-BCB8-DCA196A5508C}" destId="{5DE0D54B-6E2B-4AD0-ABBB-742F0DDEBDD2}" srcOrd="1" destOrd="0" presId="urn:microsoft.com/office/officeart/2005/8/layout/hList2"/>
    <dgm:cxn modelId="{2ED26B7E-636A-4DE9-A5E9-FEC343BA0ACC}" type="presParOf" srcId="{2BAFD089-D1A7-44E4-BCB8-DCA196A5508C}" destId="{68EF5BE0-FD96-4795-8697-A5EECE8FFEC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90F3E-1326-41AB-9A89-E2E3CF04C4D4}">
      <dsp:nvSpPr>
        <dsp:cNvPr id="0" name=""/>
        <dsp:cNvSpPr/>
      </dsp:nvSpPr>
      <dsp:spPr>
        <a:xfrm rot="16200000">
          <a:off x="-804378" y="1622741"/>
          <a:ext cx="2404514" cy="508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48599" bIns="0" numCol="1" spcCol="1270" rtlCol="0" anchor="t" anchorCtr="0">
          <a:noAutofit/>
        </a:bodyPr>
        <a:lstStyle/>
        <a:p>
          <a:pPr marL="0" lvl="0" indent="0" algn="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5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김찬우</a:t>
          </a:r>
          <a:endParaRPr lang="en-US" altLang="ko-KR" sz="25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-804378" y="1622741"/>
        <a:ext cx="2404514" cy="508647"/>
      </dsp:txXfrm>
    </dsp:sp>
    <dsp:sp modelId="{311D5036-52CE-4C87-BED1-F6A401E2668D}">
      <dsp:nvSpPr>
        <dsp:cNvPr id="0" name=""/>
        <dsp:cNvSpPr/>
      </dsp:nvSpPr>
      <dsp:spPr>
        <a:xfrm>
          <a:off x="652202" y="674807"/>
          <a:ext cx="3670215" cy="240451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448599" rIns="192024" bIns="192024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 dirty="0"/>
            <a:t>자료조사</a:t>
          </a: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 dirty="0"/>
            <a:t>모션구현</a:t>
          </a: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 dirty="0"/>
            <a:t>핵심 알고리즘 제작</a:t>
          </a: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 dirty="0"/>
            <a:t>프로그램 코딩</a:t>
          </a:r>
        </a:p>
      </dsp:txBody>
      <dsp:txXfrm>
        <a:off x="652202" y="674807"/>
        <a:ext cx="3670215" cy="2404514"/>
      </dsp:txXfrm>
    </dsp:sp>
    <dsp:sp modelId="{38C71F99-9BED-4439-9246-C09572339B62}">
      <dsp:nvSpPr>
        <dsp:cNvPr id="0" name=""/>
        <dsp:cNvSpPr/>
      </dsp:nvSpPr>
      <dsp:spPr>
        <a:xfrm>
          <a:off x="143549" y="3388"/>
          <a:ext cx="1017304" cy="10173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F5BE0-FD96-4795-8697-A5EECE8FFEC6}">
      <dsp:nvSpPr>
        <dsp:cNvPr id="0" name=""/>
        <dsp:cNvSpPr/>
      </dsp:nvSpPr>
      <dsp:spPr>
        <a:xfrm rot="16200000">
          <a:off x="4330853" y="1622736"/>
          <a:ext cx="2404514" cy="508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48599" bIns="0" numCol="1" spcCol="1270" rtlCol="0" anchor="t" anchorCtr="0">
          <a:noAutofit/>
        </a:bodyPr>
        <a:lstStyle/>
        <a:p>
          <a:pPr marL="0" lvl="0" indent="0" algn="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5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김동현</a:t>
          </a:r>
          <a:endParaRPr lang="ko" sz="25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330853" y="1622736"/>
        <a:ext cx="2404514" cy="508647"/>
      </dsp:txXfrm>
    </dsp:sp>
    <dsp:sp modelId="{5DE0D54B-6E2B-4AD0-ABBB-742F0DDEBDD2}">
      <dsp:nvSpPr>
        <dsp:cNvPr id="0" name=""/>
        <dsp:cNvSpPr/>
      </dsp:nvSpPr>
      <dsp:spPr>
        <a:xfrm>
          <a:off x="5787434" y="674802"/>
          <a:ext cx="3670215" cy="240451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448599" rIns="192024" bIns="192024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 dirty="0"/>
            <a:t>자료조사</a:t>
          </a: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100" kern="1200" dirty="0"/>
            <a:t>UI</a:t>
          </a:r>
          <a:r>
            <a:rPr lang="ko-KR" altLang="en-US" sz="2100" kern="1200" dirty="0"/>
            <a:t>구현</a:t>
          </a: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 dirty="0"/>
            <a:t>개발 일정 및 자료관리</a:t>
          </a: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kern="1200" dirty="0"/>
            <a:t>프로그램 코딩</a:t>
          </a: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100" kern="1200" dirty="0"/>
        </a:p>
      </dsp:txBody>
      <dsp:txXfrm>
        <a:off x="5787434" y="674802"/>
        <a:ext cx="3670215" cy="2404514"/>
      </dsp:txXfrm>
    </dsp:sp>
    <dsp:sp modelId="{4AA706A3-2943-4405-9769-68C2D08AE1E8}">
      <dsp:nvSpPr>
        <dsp:cNvPr id="0" name=""/>
        <dsp:cNvSpPr/>
      </dsp:nvSpPr>
      <dsp:spPr>
        <a:xfrm>
          <a:off x="5278787" y="3388"/>
          <a:ext cx="1017294" cy="10172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7FE42F2-ED29-40FE-8860-2DDCF932A23C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2020-12-21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0E0C28A-8301-4D09-BF6F-17D11FC68C4F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882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F378C87-7E28-45EB-BF88-8953AFD3E776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127234-4CCC-4D44-8574-686ADA7EE3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991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37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54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463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735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128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927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653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67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B863B-8172-4F25-8E93-5466D3DEB5B7}" type="slidenum">
              <a:rPr lang="en-US" altLang="ko-KR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32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12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21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778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677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48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095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59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1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그림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그림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그림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>
            <a:lvl1pPr>
              <a:defRPr/>
            </a:lvl1pPr>
          </a:lstStyle>
          <a:p>
            <a:fld id="{D415F959-EA13-4EF8-B433-E7E9E771AEC4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008440A-53FC-4814-B4FE-F0395F09D950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19552D-E897-4F43-BEE3-722093E028FE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직선 연결선(S)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10F2A3A-BDB2-4398-AFF5-81B3F2CF0B6A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cxnSp>
        <p:nvCxnSpPr>
          <p:cNvPr id="19" name="직선 연결선(S)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EE3FB4-B2A2-43AC-863A-5780E3165DBE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23" name="텍스트 개체 틀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681F946-F12B-4E50-B637-1652A7600D36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ko" sz="8000" noProof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cxnSp>
        <p:nvCxnSpPr>
          <p:cNvPr id="26" name="직선 연결선(S)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또는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20" name="텍스트 개체 틀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3D367CA-626A-453B-94CF-125AFFC28980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  <p:cxnSp>
        <p:nvCxnSpPr>
          <p:cNvPr id="15" name="직선 연결선(S)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9735D6-C64C-454D-96F1-727506109467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06990F7-2C63-42D4-AB5F-D3074AA0FBEB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(S)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1E0DD0-AD1F-4156-A35D-4DC7EDFCFA17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2BF25B9-6337-4A9B-9C18-215DEF4608FC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  <p:cxnSp>
        <p:nvCxnSpPr>
          <p:cNvPr id="16" name="직선 연결선(S)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(S)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05DCDBF-DEFA-454C-B365-4F498BB8C2AE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4346F3E-2B5E-4FB8-AC49-67669645B16A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BFF41B2-F782-4292-9292-78079B30CAAA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0F54F1-0FB0-40A8-96AB-288EB0188A42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E6653B-1841-41EA-A26A-FA7911B7B10F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  <p:cxnSp>
        <p:nvCxnSpPr>
          <p:cNvPr id="16" name="직선 연결선(S)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7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0FE665-B0A6-4A33-8F9D-2C4E902AD053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그림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그림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그림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7052080-A35E-4FC0-9265-FDA18CBA9190}" type="datetime1">
              <a:rPr lang="ko-KR" altLang="en-US" smtClean="0"/>
              <a:pPr/>
              <a:t>2020-12-21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나뭇결 클로즈업">
            <a:extLst>
              <a:ext uri="{FF2B5EF4-FFF2-40B4-BE49-F238E27FC236}">
                <a16:creationId xmlns:a16="http://schemas.microsoft.com/office/drawing/2014/main" id="{743C928F-A4E7-4C83-8B0B-19F264C7E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E814-5493-4C46-ABDA-75442968C245}"/>
              </a:ext>
            </a:extLst>
          </p:cNvPr>
          <p:cNvSpPr/>
          <p:nvPr/>
        </p:nvSpPr>
        <p:spPr>
          <a:xfrm>
            <a:off x="2550534" y="1158299"/>
            <a:ext cx="7090936" cy="45414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550530" y="4327037"/>
            <a:ext cx="6815137" cy="1320800"/>
          </a:xfrm>
        </p:spPr>
        <p:txBody>
          <a:bodyPr rtlCol="0">
            <a:normAutofit/>
          </a:bodyPr>
          <a:lstStyle/>
          <a:p>
            <a:pPr algn="r" rtl="0">
              <a:buClr>
                <a:schemeClr val="tx1"/>
              </a:buClr>
            </a:pPr>
            <a:r>
              <a:rPr lang="en-US" altLang="ko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20173009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김찬우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rtl="0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20173003 </a:t>
            </a:r>
            <a:r>
              <a:rPr lang="ko-KR" altLang="en-US" dirty="0">
                <a:solidFill>
                  <a:schemeClr val="tx1"/>
                </a:solidFill>
              </a:rPr>
              <a:t>김동현</a:t>
            </a: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688428" y="1705973"/>
            <a:ext cx="6815137" cy="1514475"/>
          </a:xfrm>
        </p:spPr>
        <p:txBody>
          <a:bodyPr rtlCol="0">
            <a:normAutofit/>
          </a:bodyPr>
          <a:lstStyle/>
          <a:p>
            <a:r>
              <a:rPr lang="en-US" altLang="ko" dirty="0">
                <a:solidFill>
                  <a:schemeClr val="tx1"/>
                </a:solidFill>
              </a:rPr>
              <a:t>2D </a:t>
            </a:r>
            <a:r>
              <a:rPr lang="ko-KR" altLang="en-US" dirty="0">
                <a:solidFill>
                  <a:schemeClr val="tx1"/>
                </a:solidFill>
              </a:rPr>
              <a:t>미니게임</a:t>
            </a:r>
            <a:endParaRPr lang="ko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DB4C6-F110-491F-850C-5668731AAB1C}"/>
              </a:ext>
            </a:extLst>
          </p:cNvPr>
          <p:cNvCxnSpPr>
            <a:cxnSpLocks/>
          </p:cNvCxnSpPr>
          <p:nvPr/>
        </p:nvCxnSpPr>
        <p:spPr>
          <a:xfrm>
            <a:off x="4074253" y="3244690"/>
            <a:ext cx="4043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951575" y="71954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/>
              <a:t>구성화면 스크린샷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E2BE9E-656B-416A-AF7D-28E284AC3DCF}"/>
              </a:ext>
            </a:extLst>
          </p:cNvPr>
          <p:cNvPicPr/>
          <p:nvPr/>
        </p:nvPicPr>
        <p:blipFill>
          <a:blip r:embed="rId4"/>
          <a:srcRect/>
          <a:stretch/>
        </p:blipFill>
        <p:spPr bwMode="auto">
          <a:xfrm>
            <a:off x="6705153" y="2237409"/>
            <a:ext cx="4441043" cy="32236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51B521-716C-4952-B79D-D957EED73DF4}"/>
              </a:ext>
            </a:extLst>
          </p:cNvPr>
          <p:cNvSpPr txBox="1"/>
          <p:nvPr/>
        </p:nvSpPr>
        <p:spPr>
          <a:xfrm>
            <a:off x="9352115" y="570710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몬스터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96EF45-5DFD-4F5E-8BB5-5DB1E0065994}"/>
              </a:ext>
            </a:extLst>
          </p:cNvPr>
          <p:cNvPicPr/>
          <p:nvPr/>
        </p:nvPicPr>
        <p:blipFill>
          <a:blip r:embed="rId5"/>
          <a:srcRect/>
          <a:stretch/>
        </p:blipFill>
        <p:spPr bwMode="auto">
          <a:xfrm>
            <a:off x="996431" y="2242282"/>
            <a:ext cx="4395299" cy="32036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65F36-F315-48EB-BDFA-FDA5AF71DA92}"/>
              </a:ext>
            </a:extLst>
          </p:cNvPr>
          <p:cNvSpPr txBox="1"/>
          <p:nvPr/>
        </p:nvSpPr>
        <p:spPr>
          <a:xfrm>
            <a:off x="3597649" y="570710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몬스터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9A1F48-B71A-4201-8EE8-8B132201B733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23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495650" y="92104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핵심 소스코드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463A62-361F-4D9E-A67D-6CE86108CB57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2675B3-7CF7-42F5-93C4-450A807DDAD9}"/>
              </a:ext>
            </a:extLst>
          </p:cNvPr>
          <p:cNvSpPr txBox="1"/>
          <p:nvPr/>
        </p:nvSpPr>
        <p:spPr>
          <a:xfrm>
            <a:off x="775855" y="1579418"/>
            <a:ext cx="454429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300" b="1" dirty="0">
                <a:latin typeface="Consolas" panose="020B0609020204030204" pitchFamily="49" charset="0"/>
              </a:rPr>
              <a:t>public void </a:t>
            </a:r>
            <a:r>
              <a:rPr lang="en-US" altLang="ko-KR" sz="1300" b="1" dirty="0" err="1">
                <a:latin typeface="Consolas" panose="020B0609020204030204" pitchFamily="49" charset="0"/>
              </a:rPr>
              <a:t>keyPressed</a:t>
            </a:r>
            <a:r>
              <a:rPr lang="en-US" altLang="ko-KR" sz="1300" b="1" dirty="0">
                <a:latin typeface="Consolas" panose="020B0609020204030204" pitchFamily="49" charset="0"/>
              </a:rPr>
              <a:t>(</a:t>
            </a:r>
            <a:r>
              <a:rPr lang="en-US" altLang="ko-KR" sz="1300" b="1" dirty="0" err="1">
                <a:latin typeface="Consolas" panose="020B0609020204030204" pitchFamily="49" charset="0"/>
              </a:rPr>
              <a:t>KeyEvent</a:t>
            </a:r>
            <a:r>
              <a:rPr lang="en-US" altLang="ko-KR" sz="1300" b="1" dirty="0">
                <a:latin typeface="Consolas" panose="020B0609020204030204" pitchFamily="49" charset="0"/>
              </a:rPr>
              <a:t> e){</a:t>
            </a:r>
          </a:p>
          <a:p>
            <a:pPr algn="l"/>
            <a:r>
              <a:rPr lang="en-US" altLang="ko-KR" sz="1300" dirty="0">
                <a:latin typeface="Consolas" panose="020B0609020204030204" pitchFamily="49" charset="0"/>
              </a:rPr>
              <a:t>//</a:t>
            </a:r>
            <a:r>
              <a:rPr lang="ko-KR" altLang="en-US" sz="1300" dirty="0">
                <a:latin typeface="Consolas" panose="020B0609020204030204" pitchFamily="49" charset="0"/>
              </a:rPr>
              <a:t>키를 </a:t>
            </a:r>
            <a:r>
              <a:rPr lang="ko-KR" altLang="en-US" sz="1300" dirty="0" err="1">
                <a:latin typeface="Consolas" panose="020B0609020204030204" pitchFamily="49" charset="0"/>
              </a:rPr>
              <a:t>누르는순간</a:t>
            </a:r>
            <a:endParaRPr lang="ko-KR" altLang="en-US" sz="1300" dirty="0">
              <a:latin typeface="Consolas" panose="020B0609020204030204" pitchFamily="49" charset="0"/>
            </a:endParaRPr>
          </a:p>
          <a:p>
            <a:pPr algn="l"/>
            <a:endParaRPr lang="ko-KR" altLang="en-US" sz="1300" dirty="0">
              <a:latin typeface="Consolas" panose="020B0609020204030204" pitchFamily="49" charset="0"/>
            </a:endParaRPr>
          </a:p>
          <a:p>
            <a:pPr algn="l"/>
            <a:endParaRPr lang="ko-KR" altLang="en-US" sz="1300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300" b="1" dirty="0">
                <a:latin typeface="Consolas" panose="020B0609020204030204" pitchFamily="49" charset="0"/>
              </a:rPr>
              <a:t>switch(e.getKeyCode()){</a:t>
            </a:r>
          </a:p>
          <a:p>
            <a:pPr algn="l"/>
            <a:endParaRPr lang="ko-KR" altLang="en-US" sz="1300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300" b="1" dirty="0">
                <a:latin typeface="Consolas" panose="020B0609020204030204" pitchFamily="49" charset="0"/>
              </a:rPr>
              <a:t>case KeyEvent.</a:t>
            </a:r>
            <a:r>
              <a:rPr lang="fr-FR" altLang="ko-KR" sz="1300" b="1" i="1" dirty="0">
                <a:latin typeface="Consolas" panose="020B0609020204030204" pitchFamily="49" charset="0"/>
              </a:rPr>
              <a:t>VK_LEFT:</a:t>
            </a:r>
          </a:p>
          <a:p>
            <a:pPr algn="l"/>
            <a:r>
              <a:rPr lang="fr-FR" altLang="ko-KR" sz="1300" b="1" dirty="0">
                <a:latin typeface="Consolas" panose="020B0609020204030204" pitchFamily="49" charset="0"/>
              </a:rPr>
              <a:t>if(x&gt;50){</a:t>
            </a: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x-=4;</a:t>
            </a:r>
          </a:p>
          <a:p>
            <a:pPr algn="l"/>
            <a:r>
              <a:rPr lang="en-US" altLang="ko-KR" sz="13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keyLeft=</a:t>
            </a:r>
            <a:r>
              <a:rPr lang="fr-FR" altLang="ko-KR" sz="1300" b="1" dirty="0">
                <a:latin typeface="Consolas" panose="020B0609020204030204" pitchFamily="49" charset="0"/>
              </a:rPr>
              <a:t>true;</a:t>
            </a: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moveStatus=2;</a:t>
            </a:r>
          </a:p>
          <a:p>
            <a:pPr algn="l"/>
            <a:endParaRPr lang="ko-KR" altLang="en-US" sz="1300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leftw++;</a:t>
            </a:r>
          </a:p>
          <a:p>
            <a:pPr algn="l"/>
            <a:endParaRPr lang="ko-KR" altLang="en-US" sz="1300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repaint();</a:t>
            </a:r>
          </a:p>
          <a:p>
            <a:pPr algn="l"/>
            <a:r>
              <a:rPr lang="fr-FR" altLang="ko-KR" sz="1300" b="1" dirty="0">
                <a:latin typeface="Consolas" panose="020B0609020204030204" pitchFamily="49" charset="0"/>
              </a:rPr>
              <a:t>break;</a:t>
            </a:r>
            <a:endParaRPr lang="ko-KR" alt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BE241-4081-4F44-ADDD-54781E6423E6}"/>
              </a:ext>
            </a:extLst>
          </p:cNvPr>
          <p:cNvSpPr txBox="1"/>
          <p:nvPr/>
        </p:nvSpPr>
        <p:spPr>
          <a:xfrm>
            <a:off x="6377709" y="1510145"/>
            <a:ext cx="454429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 b="1" dirty="0">
                <a:latin typeface="Consolas" panose="020B0609020204030204" pitchFamily="49" charset="0"/>
              </a:rPr>
              <a:t>public void </a:t>
            </a:r>
            <a:r>
              <a:rPr lang="en-US" altLang="ko-KR" sz="1500" b="1" dirty="0" err="1">
                <a:latin typeface="Consolas" panose="020B0609020204030204" pitchFamily="49" charset="0"/>
              </a:rPr>
              <a:t>keyReleased</a:t>
            </a:r>
            <a:r>
              <a:rPr lang="en-US" altLang="ko-KR" sz="1500" b="1" dirty="0">
                <a:latin typeface="Consolas" panose="020B0609020204030204" pitchFamily="49" charset="0"/>
              </a:rPr>
              <a:t>(</a:t>
            </a:r>
            <a:r>
              <a:rPr lang="en-US" altLang="ko-KR" sz="1500" b="1" dirty="0" err="1">
                <a:latin typeface="Consolas" panose="020B0609020204030204" pitchFamily="49" charset="0"/>
              </a:rPr>
              <a:t>KeyEvent</a:t>
            </a:r>
            <a:r>
              <a:rPr lang="en-US" altLang="ko-KR" sz="1500" b="1" dirty="0">
                <a:latin typeface="Consolas" panose="020B0609020204030204" pitchFamily="49" charset="0"/>
              </a:rPr>
              <a:t> e){</a:t>
            </a:r>
          </a:p>
          <a:p>
            <a:pPr algn="l"/>
            <a:r>
              <a:rPr lang="en-US" altLang="ko-KR" sz="1500" dirty="0">
                <a:latin typeface="Consolas" panose="020B0609020204030204" pitchFamily="49" charset="0"/>
              </a:rPr>
              <a:t>//</a:t>
            </a:r>
            <a:r>
              <a:rPr lang="ko-KR" altLang="en-US" sz="1500" dirty="0">
                <a:latin typeface="Consolas" panose="020B0609020204030204" pitchFamily="49" charset="0"/>
              </a:rPr>
              <a:t>누른 키를 떼는 순간</a:t>
            </a:r>
          </a:p>
          <a:p>
            <a:pPr algn="l"/>
            <a:endParaRPr lang="ko-KR" altLang="en-US" sz="1500" dirty="0">
              <a:latin typeface="Consolas" panose="020B0609020204030204" pitchFamily="49" charset="0"/>
            </a:endParaRPr>
          </a:p>
          <a:p>
            <a:pPr algn="l"/>
            <a:endParaRPr lang="ko-KR" altLang="en-US" sz="1500" dirty="0">
              <a:latin typeface="Consolas" panose="020B0609020204030204" pitchFamily="49" charset="0"/>
            </a:endParaRPr>
          </a:p>
          <a:p>
            <a:pPr algn="l"/>
            <a:endParaRPr lang="ko-KR" altLang="en-US" sz="1500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500" b="1" dirty="0">
                <a:latin typeface="Consolas" panose="020B0609020204030204" pitchFamily="49" charset="0"/>
              </a:rPr>
              <a:t>switch(e.getKeyCode()){</a:t>
            </a:r>
          </a:p>
          <a:p>
            <a:pPr algn="l"/>
            <a:r>
              <a:rPr lang="fr-FR" altLang="ko-KR" sz="1500" b="1" dirty="0">
                <a:latin typeface="Consolas" panose="020B0609020204030204" pitchFamily="49" charset="0"/>
              </a:rPr>
              <a:t>case KeyEvent.</a:t>
            </a:r>
            <a:r>
              <a:rPr lang="fr-FR" altLang="ko-KR" sz="1500" b="1" i="1" dirty="0">
                <a:latin typeface="Consolas" panose="020B0609020204030204" pitchFamily="49" charset="0"/>
              </a:rPr>
              <a:t>VK_LEFT:</a:t>
            </a:r>
          </a:p>
          <a:p>
            <a:pPr algn="l"/>
            <a:endParaRPr lang="ko-KR" altLang="en-US" sz="1500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500" dirty="0">
                <a:latin typeface="Consolas" panose="020B0609020204030204" pitchFamily="49" charset="0"/>
              </a:rPr>
              <a:t>keyLeft=</a:t>
            </a:r>
            <a:r>
              <a:rPr lang="fr-FR" altLang="ko-KR" sz="1500" b="1" dirty="0">
                <a:latin typeface="Consolas" panose="020B0609020204030204" pitchFamily="49" charset="0"/>
              </a:rPr>
              <a:t>false;</a:t>
            </a:r>
          </a:p>
          <a:p>
            <a:pPr algn="l"/>
            <a:r>
              <a:rPr lang="fr-FR" altLang="ko-KR" sz="1500" dirty="0">
                <a:latin typeface="Consolas" panose="020B0609020204030204" pitchFamily="49" charset="0"/>
              </a:rPr>
              <a:t>repaint();</a:t>
            </a:r>
          </a:p>
          <a:p>
            <a:pPr algn="l"/>
            <a:r>
              <a:rPr lang="fr-FR" altLang="ko-KR" sz="1500" b="1" dirty="0">
                <a:latin typeface="Consolas" panose="020B0609020204030204" pitchFamily="49" charset="0"/>
              </a:rPr>
              <a:t>break;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5695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951575" y="71954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/>
              <a:t>구성화면 스크린샷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E2BE9E-656B-416A-AF7D-28E284AC3DCF}"/>
              </a:ext>
            </a:extLst>
          </p:cNvPr>
          <p:cNvPicPr/>
          <p:nvPr/>
        </p:nvPicPr>
        <p:blipFill>
          <a:blip r:embed="rId4"/>
          <a:srcRect/>
          <a:stretch/>
        </p:blipFill>
        <p:spPr bwMode="auto">
          <a:xfrm>
            <a:off x="6782314" y="2237409"/>
            <a:ext cx="4286720" cy="32236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9A1F48-B71A-4201-8EE8-8B132201B733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4E2DD2-64BB-4359-B181-12632DD03FA8}"/>
              </a:ext>
            </a:extLst>
          </p:cNvPr>
          <p:cNvSpPr txBox="1"/>
          <p:nvPr/>
        </p:nvSpPr>
        <p:spPr>
          <a:xfrm>
            <a:off x="8980001" y="5707109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ko-KR" altLang="en-US" dirty="0" err="1"/>
              <a:t>보스몬스터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1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495650" y="92104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핵심 소스코드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463A62-361F-4D9E-A67D-6CE86108CB57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19496A-E7DA-446D-B371-EC4AE4081CDC}"/>
              </a:ext>
            </a:extLst>
          </p:cNvPr>
          <p:cNvSpPr txBox="1"/>
          <p:nvPr/>
        </p:nvSpPr>
        <p:spPr>
          <a:xfrm>
            <a:off x="637309" y="1597891"/>
            <a:ext cx="541250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latin typeface="Consolas" panose="020B0609020204030204" pitchFamily="49" charset="0"/>
              </a:rPr>
              <a:t>if(attackx+65&gt;monsterx01&amp;&amp;</a:t>
            </a:r>
            <a:r>
              <a:rPr lang="en-US" altLang="ko-KR" sz="1800" b="1" dirty="0" err="1">
                <a:latin typeface="Consolas" panose="020B0609020204030204" pitchFamily="49" charset="0"/>
              </a:rPr>
              <a:t>attackx</a:t>
            </a:r>
            <a:r>
              <a:rPr lang="en-US" altLang="ko-KR" sz="1800" b="1" dirty="0">
                <a:latin typeface="Consolas" panose="020B0609020204030204" pitchFamily="49" charset="0"/>
              </a:rPr>
              <a:t>&lt;monsterx01&amp;&amp;Attack==true){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monsterx01=monsterx01+60;</a:t>
            </a:r>
          </a:p>
          <a:p>
            <a:pPr algn="l"/>
            <a:r>
              <a:rPr lang="ko-KR" altLang="en-US" sz="1800" dirty="0"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ko-KR" altLang="en-US" sz="1800" dirty="0"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</a:t>
            </a:r>
            <a:r>
              <a:rPr lang="fr-FR" altLang="ko-KR" sz="1800" b="1" dirty="0">
                <a:latin typeface="Consolas" panose="020B0609020204030204" pitchFamily="49" charset="0"/>
              </a:rPr>
              <a:t>if(monsterhp01&gt;attackdamge){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monsterhp01=monsterhp01-attackdamge;</a:t>
            </a:r>
          </a:p>
          <a:p>
            <a:pPr algn="l"/>
            <a:r>
              <a:rPr lang="ko-KR" altLang="en-US" sz="1800" dirty="0"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</a:t>
            </a:r>
            <a:r>
              <a:rPr lang="fr-FR" altLang="ko-KR" sz="1800" b="1" dirty="0">
                <a:latin typeface="Consolas" panose="020B0609020204030204" pitchFamily="49" charset="0"/>
              </a:rPr>
              <a:t>else if(monsterhp01&lt;=attackdamge){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monsterhp01=0;</a:t>
            </a:r>
          </a:p>
          <a:p>
            <a:pPr algn="l"/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 dirty="0">
                <a:latin typeface="Consolas" panose="020B0609020204030204" pitchFamily="49" charset="0"/>
              </a:rPr>
              <a:t>       </a:t>
            </a: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}</a:t>
            </a:r>
            <a:endParaRPr lang="en-US" altLang="ko-KR" sz="1300" i="1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54B42-C53A-4B4C-A848-E8AF29380B9B}"/>
              </a:ext>
            </a:extLst>
          </p:cNvPr>
          <p:cNvSpPr txBox="1"/>
          <p:nvPr/>
        </p:nvSpPr>
        <p:spPr>
          <a:xfrm>
            <a:off x="6086764" y="1320800"/>
            <a:ext cx="58743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altLang="ko-KR" sz="1800" b="1" dirty="0">
                <a:latin typeface="Consolas" panose="020B0609020204030204" pitchFamily="49" charset="0"/>
              </a:rPr>
              <a:t>if(monsterhp01&gt;0){</a:t>
            </a: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latin typeface="Consolas" panose="020B0609020204030204" pitchFamily="49" charset="0"/>
              </a:rPr>
              <a:t>if(x&lt;=monsterx01&amp;&amp;x+30&gt;=monsterx01&amp;&amp;hp&gt;=0){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   x=x-50;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   </a:t>
            </a:r>
            <a:r>
              <a:rPr lang="fr-FR" altLang="ko-KR" sz="1800" b="1" dirty="0">
                <a:latin typeface="Consolas" panose="020B0609020204030204" pitchFamily="49" charset="0"/>
              </a:rPr>
              <a:t>if(hp&lt;=monsterdamge01){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   hp=0;</a:t>
            </a:r>
          </a:p>
          <a:p>
            <a:pPr algn="l"/>
            <a:r>
              <a:rPr lang="ko-KR" altLang="en-US" sz="18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   m_timer01.cancel();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   frame04.cancel();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        </a:t>
            </a:r>
            <a:r>
              <a:rPr lang="fr-FR" altLang="ko-KR" sz="1800" b="1" dirty="0">
                <a:latin typeface="Consolas" panose="020B0609020204030204" pitchFamily="49" charset="0"/>
              </a:rPr>
              <a:t>this.dispose();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        lose </a:t>
            </a:r>
            <a:r>
              <a:rPr lang="fr-FR" altLang="ko-KR" sz="1800" u="sng" dirty="0">
                <a:latin typeface="Consolas" panose="020B0609020204030204" pitchFamily="49" charset="0"/>
              </a:rPr>
              <a:t>ls=</a:t>
            </a:r>
            <a:r>
              <a:rPr lang="fr-FR" altLang="ko-KR" sz="1800" b="1" u="sng" dirty="0">
                <a:latin typeface="Consolas" panose="020B0609020204030204" pitchFamily="49" charset="0"/>
              </a:rPr>
              <a:t>new lose();</a:t>
            </a:r>
          </a:p>
          <a:p>
            <a:pPr algn="l"/>
            <a:r>
              <a:rPr lang="ko-KR" altLang="en-US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   hp=hp-monsterdamge01;</a:t>
            </a:r>
          </a:p>
          <a:p>
            <a:pPr algn="l"/>
            <a:r>
              <a:rPr lang="ko-KR" altLang="en-US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 dirty="0" err="1">
                <a:latin typeface="Consolas" panose="020B0609020204030204" pitchFamily="49" charset="0"/>
              </a:rPr>
              <a:t>g.drawImage</a:t>
            </a:r>
            <a:r>
              <a:rPr lang="en-US" altLang="ko-KR" sz="1800" dirty="0">
                <a:latin typeface="Consolas" panose="020B0609020204030204" pitchFamily="49" charset="0"/>
              </a:rPr>
              <a:t>(monster01_level01_move_left[0], (</a:t>
            </a:r>
            <a:r>
              <a:rPr lang="en-US" altLang="ko-KR" sz="1800" b="1" dirty="0">
                <a:latin typeface="Consolas" panose="020B0609020204030204" pitchFamily="49" charset="0"/>
              </a:rPr>
              <a:t>int)monsterx01, 535, 60, 60,this);}</a:t>
            </a:r>
          </a:p>
          <a:p>
            <a:pPr algn="l"/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}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1427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951575" y="71954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/>
              <a:t>구성화면 스크린샷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E2BE9E-656B-416A-AF7D-28E284AC3DCF}"/>
              </a:ext>
            </a:extLst>
          </p:cNvPr>
          <p:cNvPicPr/>
          <p:nvPr/>
        </p:nvPicPr>
        <p:blipFill>
          <a:blip r:embed="rId4"/>
          <a:srcRect/>
          <a:stretch/>
        </p:blipFill>
        <p:spPr bwMode="auto">
          <a:xfrm>
            <a:off x="6502702" y="2095484"/>
            <a:ext cx="4845946" cy="35074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51B521-716C-4952-B79D-D957EED73DF4}"/>
              </a:ext>
            </a:extLst>
          </p:cNvPr>
          <p:cNvSpPr txBox="1"/>
          <p:nvPr/>
        </p:nvSpPr>
        <p:spPr>
          <a:xfrm>
            <a:off x="10270601" y="57101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사망화면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96EF45-5DFD-4F5E-8BB5-5DB1E0065994}"/>
              </a:ext>
            </a:extLst>
          </p:cNvPr>
          <p:cNvPicPr/>
          <p:nvPr/>
        </p:nvPicPr>
        <p:blipFill>
          <a:blip r:embed="rId5"/>
          <a:srcRect/>
          <a:stretch/>
        </p:blipFill>
        <p:spPr bwMode="auto">
          <a:xfrm>
            <a:off x="728812" y="2095484"/>
            <a:ext cx="4930538" cy="34972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65F36-F315-48EB-BDFA-FDA5AF71DA92}"/>
              </a:ext>
            </a:extLst>
          </p:cNvPr>
          <p:cNvSpPr txBox="1"/>
          <p:nvPr/>
        </p:nvSpPr>
        <p:spPr>
          <a:xfrm>
            <a:off x="4551354" y="57101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승리화면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9A1F48-B71A-4201-8EE8-8B132201B733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34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495650" y="92104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핵심 소스코드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463A62-361F-4D9E-A67D-6CE86108CB57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E112D53-3D29-4A87-A79D-50207E4F895C}"/>
              </a:ext>
            </a:extLst>
          </p:cNvPr>
          <p:cNvSpPr txBox="1"/>
          <p:nvPr/>
        </p:nvSpPr>
        <p:spPr>
          <a:xfrm>
            <a:off x="646545" y="2050473"/>
            <a:ext cx="8442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altLang="ko-KR" sz="1800" b="1" dirty="0">
                <a:latin typeface="Consolas" panose="020B0609020204030204" pitchFamily="49" charset="0"/>
              </a:rPr>
              <a:t>public void paint(Graphics g){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   winlose[0]= Toolkit.</a:t>
            </a:r>
            <a:r>
              <a:rPr lang="fr-FR" altLang="ko-KR" sz="1800" i="1" dirty="0">
                <a:latin typeface="Consolas" panose="020B0609020204030204" pitchFamily="49" charset="0"/>
              </a:rPr>
              <a:t>getDefaultToolkit().getImage("winlose//win.gif");</a:t>
            </a: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g.drawImage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winlose</a:t>
            </a:r>
            <a:r>
              <a:rPr lang="en-US" altLang="ko-KR" sz="1800" dirty="0">
                <a:latin typeface="Consolas" panose="020B0609020204030204" pitchFamily="49" charset="0"/>
              </a:rPr>
              <a:t>[0], 200, 50, 500, 500,</a:t>
            </a:r>
            <a:r>
              <a:rPr lang="en-US" altLang="ko-KR" sz="1800" b="1" dirty="0">
                <a:latin typeface="Consolas" panose="020B0609020204030204" pitchFamily="49" charset="0"/>
              </a:rPr>
              <a:t>this);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215A-D491-411E-BB47-11256EE01352}"/>
              </a:ext>
            </a:extLst>
          </p:cNvPr>
          <p:cNvSpPr txBox="1"/>
          <p:nvPr/>
        </p:nvSpPr>
        <p:spPr>
          <a:xfrm>
            <a:off x="531091" y="4059581"/>
            <a:ext cx="7342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altLang="ko-KR" sz="1800" b="1" dirty="0">
                <a:latin typeface="Consolas" panose="020B0609020204030204" pitchFamily="49" charset="0"/>
              </a:rPr>
              <a:t>public void paint(Graphics g){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   winlose[0]= Toolkit.</a:t>
            </a:r>
            <a:r>
              <a:rPr lang="fr-FR" altLang="ko-KR" sz="1800" i="1" dirty="0">
                <a:latin typeface="Consolas" panose="020B0609020204030204" pitchFamily="49" charset="0"/>
              </a:rPr>
              <a:t>getDefaultToolkit().getImage("winlose//lose.gif");</a:t>
            </a: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g.drawImage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winlose</a:t>
            </a:r>
            <a:r>
              <a:rPr lang="en-US" altLang="ko-KR" sz="1800" dirty="0">
                <a:latin typeface="Consolas" panose="020B0609020204030204" pitchFamily="49" charset="0"/>
              </a:rPr>
              <a:t>[0], 100, 100, 800, 600,</a:t>
            </a:r>
            <a:r>
              <a:rPr lang="en-US" altLang="ko-KR" sz="1800" b="1" dirty="0">
                <a:latin typeface="Consolas" panose="020B0609020204030204" pitchFamily="49" charset="0"/>
              </a:rPr>
              <a:t>this);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6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883838" y="66225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시연동영상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463A62-361F-4D9E-A67D-6CE86108CB57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ndicam 2020-12-19 20-21-19-896">
            <a:hlinkClick r:id="" action="ppaction://media"/>
            <a:extLst>
              <a:ext uri="{FF2B5EF4-FFF2-40B4-BE49-F238E27FC236}">
                <a16:creationId xmlns:a16="http://schemas.microsoft.com/office/drawing/2014/main" id="{64674837-289D-4717-BC3F-B7B799612B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882651" y="65615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개선방향 및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463A62-361F-4D9E-A67D-6CE86108CB57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D1694C0-BAFE-40EB-91F3-6E3A7AF9FE1B}"/>
              </a:ext>
            </a:extLst>
          </p:cNvPr>
          <p:cNvSpPr txBox="1">
            <a:spLocks/>
          </p:cNvSpPr>
          <p:nvPr/>
        </p:nvSpPr>
        <p:spPr>
          <a:xfrm>
            <a:off x="414670" y="1653624"/>
            <a:ext cx="11366204" cy="4031184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altLang="ko-KR" sz="2000" kern="100" dirty="0">
                <a:cs typeface="Times New Roman" panose="02020603050405020304" pitchFamily="18" charset="0"/>
              </a:rPr>
              <a:t>1.  </a:t>
            </a:r>
            <a:r>
              <a:rPr lang="ko-KR" altLang="en-US" sz="2000" kern="100" dirty="0"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cs typeface="Times New Roman" panose="02020603050405020304" pitchFamily="18" charset="0"/>
              </a:rPr>
              <a:t>캐릭터가 점프하거나 몬스터를 공격할 때 사운드 추가를 진행하였으나</a:t>
            </a:r>
            <a:r>
              <a:rPr lang="en-US" altLang="ko-KR" sz="2000" kern="100" dirty="0"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cs typeface="Times New Roman" panose="02020603050405020304" pitchFamily="18" charset="0"/>
              </a:rPr>
              <a:t>심각한 딜레이 및 배경음악</a:t>
            </a:r>
            <a:r>
              <a:rPr lang="en-US" altLang="ko-KR" sz="2000" kern="100" dirty="0">
                <a:cs typeface="Times New Roman" panose="02020603050405020304" pitchFamily="18" charset="0"/>
              </a:rPr>
              <a:t>	</a:t>
            </a:r>
            <a:r>
              <a:rPr lang="ko-KR" altLang="ko-KR" sz="2000" kern="100" dirty="0">
                <a:cs typeface="Times New Roman" panose="02020603050405020304" pitchFamily="18" charset="0"/>
              </a:rPr>
              <a:t>과</a:t>
            </a:r>
            <a:r>
              <a:rPr lang="en-US" altLang="ko-KR" sz="2000" kern="100" dirty="0"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cs typeface="Times New Roman" panose="02020603050405020304" pitchFamily="18" charset="0"/>
              </a:rPr>
              <a:t>겹침으로 동작이 불안정</a:t>
            </a:r>
            <a:r>
              <a:rPr lang="en-US" altLang="ko-KR" sz="2000" kern="100" dirty="0"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altLang="ko-KR" sz="2000" kern="100" dirty="0">
                <a:cs typeface="Times New Roman" panose="02020603050405020304" pitchFamily="18" charset="0"/>
              </a:rPr>
              <a:t>	</a:t>
            </a:r>
            <a:r>
              <a:rPr lang="ko-KR" altLang="ko-KR" sz="2000" kern="100" dirty="0">
                <a:cs typeface="Times New Roman" panose="02020603050405020304" pitchFamily="18" charset="0"/>
              </a:rPr>
              <a:t>소리의 높낮이를 조절하고 특정키나 반응을 하였을 때 소리를 넣고 멈추는 부분을 구현하지 못</a:t>
            </a:r>
            <a:r>
              <a:rPr lang="ko-KR" altLang="en-US" sz="2000" kern="100" dirty="0">
                <a:cs typeface="Times New Roman" panose="02020603050405020304" pitchFamily="18" charset="0"/>
              </a:rPr>
              <a:t>하여 </a:t>
            </a:r>
            <a:r>
              <a:rPr lang="en-US" altLang="ko-KR" sz="2000" kern="100" dirty="0">
                <a:cs typeface="Times New Roman" panose="02020603050405020304" pitchFamily="18" charset="0"/>
              </a:rPr>
              <a:t>	</a:t>
            </a:r>
            <a:r>
              <a:rPr lang="ko-KR" altLang="en-US" sz="2000" kern="100" dirty="0">
                <a:cs typeface="Times New Roman" panose="02020603050405020304" pitchFamily="18" charset="0"/>
              </a:rPr>
              <a:t>아쉬움</a:t>
            </a:r>
            <a:r>
              <a:rPr lang="en-US" altLang="ko-KR" sz="2000" kern="100" dirty="0"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altLang="ko-KR" sz="2000" kern="100" dirty="0">
                <a:cs typeface="Times New Roman" panose="02020603050405020304" pitchFamily="18" charset="0"/>
              </a:rPr>
              <a:t>2.	</a:t>
            </a:r>
            <a:r>
              <a:rPr lang="ko-KR" altLang="ko-KR" sz="2000" kern="100" dirty="0">
                <a:cs typeface="Times New Roman" panose="02020603050405020304" pitchFamily="18" charset="0"/>
              </a:rPr>
              <a:t>캐릭터가 점프하거나 공격할 때 움직임이 자연스럽지 않</a:t>
            </a:r>
            <a:r>
              <a:rPr lang="ko-KR" altLang="en-US" sz="2000" kern="100" dirty="0">
                <a:cs typeface="Times New Roman" panose="02020603050405020304" pitchFamily="18" charset="0"/>
              </a:rPr>
              <a:t>음</a:t>
            </a:r>
            <a:r>
              <a:rPr lang="en-US" altLang="ko-KR" sz="2000" kern="100" dirty="0"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cs typeface="Times New Roman" panose="02020603050405020304" pitchFamily="18" charset="0"/>
              </a:rPr>
              <a:t>캐릭터들의 섬세한 사진들이 부족하였</a:t>
            </a:r>
            <a:r>
              <a:rPr lang="en-US" altLang="ko-KR" sz="2000" kern="100" dirty="0">
                <a:cs typeface="Times New Roman" panose="02020603050405020304" pitchFamily="18" charset="0"/>
              </a:rPr>
              <a:t>	</a:t>
            </a:r>
            <a:r>
              <a:rPr lang="ko-KR" altLang="ko-KR" sz="2000" kern="100" dirty="0">
                <a:cs typeface="Times New Roman" panose="02020603050405020304" pitchFamily="18" charset="0"/>
              </a:rPr>
              <a:t>고</a:t>
            </a:r>
            <a:r>
              <a:rPr lang="en-US" altLang="ko-KR" sz="2000" kern="100" dirty="0"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cs typeface="Times New Roman" panose="02020603050405020304" pitchFamily="18" charset="0"/>
              </a:rPr>
              <a:t>getImage</a:t>
            </a:r>
            <a:r>
              <a:rPr lang="ko-KR" altLang="ko-KR" sz="2000" kern="100" dirty="0">
                <a:cs typeface="Times New Roman" panose="02020603050405020304" pitchFamily="18" charset="0"/>
              </a:rPr>
              <a:t>로 넣어줘서 모션사진을 </a:t>
            </a:r>
            <a:r>
              <a:rPr lang="ko-KR" altLang="ko-KR" sz="2000" kern="100" dirty="0" err="1">
                <a:cs typeface="Times New Roman" panose="02020603050405020304" pitchFamily="18" charset="0"/>
              </a:rPr>
              <a:t>보간한다면</a:t>
            </a:r>
            <a:r>
              <a:rPr lang="ko-KR" altLang="ko-KR" sz="2000" kern="100" dirty="0">
                <a:cs typeface="Times New Roman" panose="02020603050405020304" pitchFamily="18" charset="0"/>
              </a:rPr>
              <a:t> 더 자연스러운 움직임이 </a:t>
            </a:r>
            <a:r>
              <a:rPr lang="ko-KR" altLang="en-US" sz="2000" kern="100" dirty="0" err="1">
                <a:cs typeface="Times New Roman" panose="02020603050405020304" pitchFamily="18" charset="0"/>
              </a:rPr>
              <a:t>될것</a:t>
            </a:r>
            <a:r>
              <a:rPr lang="ko-KR" altLang="en-US" sz="2000" kern="100" dirty="0">
                <a:cs typeface="Times New Roman" panose="02020603050405020304" pitchFamily="18" charset="0"/>
              </a:rPr>
              <a:t> 같음</a:t>
            </a:r>
            <a:r>
              <a:rPr lang="en-US" altLang="ko-KR" sz="2000" kern="100" dirty="0"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altLang="ko-KR" sz="2000" kern="100" dirty="0">
                <a:cs typeface="Times New Roman" panose="02020603050405020304" pitchFamily="18" charset="0"/>
              </a:rPr>
              <a:t>3.	</a:t>
            </a:r>
            <a:r>
              <a:rPr lang="ko-KR" altLang="ko-KR" sz="2000" kern="100" dirty="0">
                <a:cs typeface="Times New Roman" panose="02020603050405020304" pitchFamily="18" charset="0"/>
              </a:rPr>
              <a:t>캐릭터는 전사밖에 구현할 수 없었다는 것이 아</a:t>
            </a:r>
            <a:r>
              <a:rPr lang="ko-KR" altLang="en-US" sz="2000" kern="100" dirty="0">
                <a:cs typeface="Times New Roman" panose="02020603050405020304" pitchFamily="18" charset="0"/>
              </a:rPr>
              <a:t>쉬움</a:t>
            </a:r>
            <a:r>
              <a:rPr lang="en-US" altLang="ko-KR" sz="2000" kern="100" dirty="0"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cs typeface="Times New Roman" panose="02020603050405020304" pitchFamily="18" charset="0"/>
              </a:rPr>
              <a:t>추가 캐릭터 </a:t>
            </a:r>
            <a:r>
              <a:rPr lang="ko-KR" altLang="ko-KR" sz="2000" kern="100" dirty="0" err="1">
                <a:cs typeface="Times New Roman" panose="02020603050405020304" pitchFamily="18" charset="0"/>
              </a:rPr>
              <a:t>구현시</a:t>
            </a:r>
            <a:r>
              <a:rPr lang="ko-KR" altLang="ko-KR" sz="2000" kern="100" dirty="0">
                <a:cs typeface="Times New Roman" panose="02020603050405020304" pitchFamily="18" charset="0"/>
              </a:rPr>
              <a:t> 코드의 복잡성이 높아져 </a:t>
            </a:r>
            <a:r>
              <a:rPr lang="en-US" altLang="ko-KR" sz="2000" kern="100" dirty="0">
                <a:cs typeface="Times New Roman" panose="02020603050405020304" pitchFamily="18" charset="0"/>
              </a:rPr>
              <a:t>	</a:t>
            </a:r>
            <a:r>
              <a:rPr lang="ko-KR" altLang="ko-KR" sz="2000" kern="100" dirty="0">
                <a:cs typeface="Times New Roman" panose="02020603050405020304" pitchFamily="18" charset="0"/>
              </a:rPr>
              <a:t>구현하지 못</a:t>
            </a:r>
            <a:r>
              <a:rPr lang="ko-KR" altLang="en-US" sz="2000" kern="100" dirty="0">
                <a:cs typeface="Times New Roman" panose="02020603050405020304" pitchFamily="18" charset="0"/>
              </a:rPr>
              <a:t>함</a:t>
            </a:r>
            <a:r>
              <a:rPr lang="en-US" altLang="ko-KR" sz="2000" kern="100" dirty="0"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altLang="ko-KR" sz="2000" kern="100" dirty="0">
                <a:cs typeface="Times New Roman" panose="02020603050405020304" pitchFamily="18" charset="0"/>
              </a:rPr>
              <a:t>4.	</a:t>
            </a:r>
            <a:r>
              <a:rPr lang="ko-KR" altLang="ko-KR" sz="2000" kern="100" dirty="0">
                <a:cs typeface="Times New Roman" panose="02020603050405020304" pitchFamily="18" charset="0"/>
              </a:rPr>
              <a:t>밧줄을 올라타거나</a:t>
            </a:r>
            <a:r>
              <a:rPr lang="en-US" altLang="ko-KR" sz="2000" kern="100" dirty="0">
                <a:cs typeface="Times New Roman" panose="02020603050405020304" pitchFamily="18" charset="0"/>
              </a:rPr>
              <a:t> y</a:t>
            </a:r>
            <a:r>
              <a:rPr lang="ko-KR" altLang="ko-KR" sz="2000" kern="100" dirty="0">
                <a:cs typeface="Times New Roman" panose="02020603050405020304" pitchFamily="18" charset="0"/>
              </a:rPr>
              <a:t>축으로의 </a:t>
            </a:r>
            <a:r>
              <a:rPr lang="ko-KR" altLang="ko-KR" sz="2000" kern="100" dirty="0" err="1">
                <a:cs typeface="Times New Roman" panose="02020603050405020304" pitchFamily="18" charset="0"/>
              </a:rPr>
              <a:t>맵을</a:t>
            </a:r>
            <a:r>
              <a:rPr lang="ko-KR" altLang="ko-KR" sz="2000" kern="100" dirty="0">
                <a:cs typeface="Times New Roman" panose="02020603050405020304" pitchFamily="18" charset="0"/>
              </a:rPr>
              <a:t> 구성하지 못</a:t>
            </a:r>
            <a:r>
              <a:rPr lang="ko-KR" altLang="en-US" sz="2000" kern="100" dirty="0">
                <a:cs typeface="Times New Roman" panose="02020603050405020304" pitchFamily="18" charset="0"/>
              </a:rPr>
              <a:t>함</a:t>
            </a:r>
            <a:r>
              <a:rPr lang="en-US" altLang="ko-KR" sz="2000" kern="100" dirty="0">
                <a:cs typeface="Times New Roman" panose="02020603050405020304" pitchFamily="18" charset="0"/>
              </a:rPr>
              <a:t>. x</a:t>
            </a:r>
            <a:r>
              <a:rPr lang="ko-KR" altLang="ko-KR" sz="2000" kern="100" dirty="0" err="1">
                <a:cs typeface="Times New Roman" panose="02020603050405020304" pitchFamily="18" charset="0"/>
              </a:rPr>
              <a:t>좌표뿐만</a:t>
            </a:r>
            <a:r>
              <a:rPr lang="ko-KR" altLang="ko-KR" sz="2000" kern="100" dirty="0">
                <a:cs typeface="Times New Roman" panose="02020603050405020304" pitchFamily="18" charset="0"/>
              </a:rPr>
              <a:t> 아니라</a:t>
            </a:r>
            <a:r>
              <a:rPr lang="en-US" altLang="ko-KR" sz="2000" kern="100" dirty="0">
                <a:cs typeface="Times New Roman" panose="02020603050405020304" pitchFamily="18" charset="0"/>
              </a:rPr>
              <a:t> y</a:t>
            </a:r>
            <a:r>
              <a:rPr lang="ko-KR" altLang="ko-KR" sz="2000" kern="100" dirty="0">
                <a:cs typeface="Times New Roman" panose="02020603050405020304" pitchFamily="18" charset="0"/>
              </a:rPr>
              <a:t>좌표까지 구현 하면 오류가 </a:t>
            </a:r>
            <a:r>
              <a:rPr lang="en-US" altLang="ko-KR" sz="2000" kern="100" dirty="0">
                <a:cs typeface="Times New Roman" panose="02020603050405020304" pitchFamily="18" charset="0"/>
              </a:rPr>
              <a:t>	</a:t>
            </a:r>
            <a:r>
              <a:rPr lang="ko-KR" altLang="ko-KR" sz="2000" kern="100" dirty="0">
                <a:cs typeface="Times New Roman" panose="02020603050405020304" pitchFamily="18" charset="0"/>
              </a:rPr>
              <a:t>발생하여 중간에 강제 종료되는 문제</a:t>
            </a:r>
            <a:r>
              <a:rPr lang="en-US" altLang="ko-KR" sz="2000" kern="100" dirty="0"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cs typeface="Times New Roman" panose="02020603050405020304" pitchFamily="18" charset="0"/>
              </a:rPr>
              <a:t>발생</a:t>
            </a:r>
            <a:r>
              <a:rPr lang="en-US" altLang="ko-KR" sz="2000" kern="100" dirty="0"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cs typeface="Times New Roman" panose="02020603050405020304" pitchFamily="18" charset="0"/>
              </a:rPr>
              <a:t>캐릭터가 없어지거나 전혀 다른 위치로 가 있는 등</a:t>
            </a:r>
            <a:r>
              <a:rPr lang="en-US" altLang="ko-KR" sz="2000" kern="100" dirty="0"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cs typeface="Times New Roman" panose="02020603050405020304" pitchFamily="18" charset="0"/>
              </a:rPr>
              <a:t>그 </a:t>
            </a:r>
            <a:r>
              <a:rPr lang="en-US" altLang="ko-KR" sz="2000" kern="100" dirty="0">
                <a:cs typeface="Times New Roman" panose="02020603050405020304" pitchFamily="18" charset="0"/>
              </a:rPr>
              <a:t>	</a:t>
            </a:r>
            <a:r>
              <a:rPr lang="ko-KR" altLang="ko-KR" sz="2000" kern="100" dirty="0">
                <a:cs typeface="Times New Roman" panose="02020603050405020304" pitchFamily="18" charset="0"/>
              </a:rPr>
              <a:t>모든 경우의 수를 </a:t>
            </a:r>
            <a:r>
              <a:rPr lang="ko-KR" altLang="en-US" sz="2000" kern="100" dirty="0">
                <a:cs typeface="Times New Roman" panose="02020603050405020304" pitchFamily="18" charset="0"/>
              </a:rPr>
              <a:t>커버 불가능하였음</a:t>
            </a:r>
            <a:r>
              <a:rPr lang="en-US" altLang="ko-KR" sz="2000" kern="100" dirty="0"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cs typeface="Times New Roman" panose="02020603050405020304" pitchFamily="18" charset="0"/>
              </a:rPr>
              <a:t>여러 기능이 연동되어 동작하다 보디 부가적인 오류에 대응해</a:t>
            </a:r>
            <a:r>
              <a:rPr lang="en-US" altLang="ko-KR" sz="2000" kern="100" dirty="0">
                <a:cs typeface="Times New Roman" panose="02020603050405020304" pitchFamily="18" charset="0"/>
              </a:rPr>
              <a:t>	</a:t>
            </a:r>
            <a:r>
              <a:rPr lang="ko-KR" altLang="ko-KR" sz="2000" kern="100" dirty="0">
                <a:cs typeface="Times New Roman" panose="02020603050405020304" pitchFamily="18" charset="0"/>
              </a:rPr>
              <a:t>야 한다는 것을 느</a:t>
            </a:r>
            <a:r>
              <a:rPr lang="ko-KR" altLang="en-US" sz="2000" kern="100" dirty="0">
                <a:cs typeface="Times New Roman" panose="02020603050405020304" pitchFamily="18" charset="0"/>
              </a:rPr>
              <a:t>낌</a:t>
            </a:r>
            <a:r>
              <a:rPr lang="en-US" altLang="ko-KR" sz="2000" kern="100" dirty="0"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cs typeface="Times New Roman" panose="02020603050405020304" pitchFamily="18" charset="0"/>
            </a:endParaRPr>
          </a:p>
          <a:p>
            <a:pPr marL="457200" indent="-457200" latinLnBrk="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74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나뭇결 클로즈업">
            <a:extLst>
              <a:ext uri="{FF2B5EF4-FFF2-40B4-BE49-F238E27FC236}">
                <a16:creationId xmlns:a16="http://schemas.microsoft.com/office/drawing/2014/main" id="{A5D16783-4CD3-4A3B-A761-0B5F32928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15823B-E7F6-4995-A449-9BC3DF079D01}"/>
              </a:ext>
            </a:extLst>
          </p:cNvPr>
          <p:cNvSpPr/>
          <p:nvPr/>
        </p:nvSpPr>
        <p:spPr>
          <a:xfrm>
            <a:off x="5359480" y="3353720"/>
            <a:ext cx="6832500" cy="2270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34342C-2173-4B23-9C3C-2950C6A3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00080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 rtl="0"/>
            <a:r>
              <a:rPr lang="ko-KR" altLang="en-US" sz="4100" dirty="0">
                <a:solidFill>
                  <a:srgbClr val="FFFFFE"/>
                </a:solidFill>
              </a:rPr>
              <a:t>감사합니다</a:t>
            </a:r>
            <a:r>
              <a:rPr lang="en-US" altLang="ko-KR" sz="4100" dirty="0">
                <a:solidFill>
                  <a:srgbClr val="FFFFFE"/>
                </a:solidFill>
              </a:rPr>
              <a:t>!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75989C-CEF6-4790-9F3D-DDEC3CEEC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9834" y="4783032"/>
            <a:ext cx="6832499" cy="716529"/>
          </a:xfrm>
        </p:spPr>
        <p:txBody>
          <a:bodyPr vert="horz" lIns="91440" tIns="91440" rIns="91440" bIns="91440" rtlCol="0">
            <a:normAutofit lnSpcReduction="10000"/>
          </a:bodyPr>
          <a:lstStyle/>
          <a:p>
            <a:pPr rtl="0"/>
            <a:r>
              <a:rPr lang="en-US" altLang="ko-KR" sz="1400" dirty="0"/>
              <a:t>20173009 </a:t>
            </a:r>
            <a:r>
              <a:rPr lang="ko-KR" altLang="en-US" sz="1400" dirty="0" err="1"/>
              <a:t>김찬우</a:t>
            </a:r>
            <a:endParaRPr lang="en-US" altLang="ko-KR" sz="1400" dirty="0"/>
          </a:p>
          <a:p>
            <a:pPr rtl="0"/>
            <a:r>
              <a:rPr lang="en-US" altLang="ko-KR" sz="1400" dirty="0"/>
              <a:t>20173003 </a:t>
            </a:r>
            <a:r>
              <a:rPr lang="ko-KR" altLang="en-US" sz="1400" dirty="0"/>
              <a:t>김동현</a:t>
            </a:r>
            <a:endParaRPr lang="ko-KR" altLang="ru-RU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6BFB49F-9BF1-4ECB-8914-9C9D93E4EF96}"/>
              </a:ext>
            </a:extLst>
          </p:cNvPr>
          <p:cNvCxnSpPr/>
          <p:nvPr/>
        </p:nvCxnSpPr>
        <p:spPr>
          <a:xfrm>
            <a:off x="5870894" y="4433652"/>
            <a:ext cx="580967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3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나뭇결 클로즈업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조원 소개 및 역할분담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연결선(S) 5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내용 개체 틀 2" descr="SmartArt 그래픽 개체 틀">
            <a:extLst>
              <a:ext uri="{FF2B5EF4-FFF2-40B4-BE49-F238E27FC236}">
                <a16:creationId xmlns:a16="http://schemas.microsoft.com/office/drawing/2014/main" id="{37B13ECE-7C9C-4FE5-8DD1-776A1AF5DA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481899"/>
              </p:ext>
            </p:extLst>
          </p:nvPr>
        </p:nvGraphicFramePr>
        <p:xfrm>
          <a:off x="1295400" y="2792626"/>
          <a:ext cx="9601200" cy="3082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303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나뭇결 클로즈업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기획의도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연결선(S) 5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3740F8A-1539-413B-AD36-8BD60217E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683298"/>
            <a:ext cx="9601200" cy="3317875"/>
          </a:xfrm>
        </p:spPr>
        <p:txBody>
          <a:bodyPr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ko-KR" altLang="en-US" dirty="0"/>
              <a:t>흔히 접할 수 있는 익숙한 </a:t>
            </a:r>
            <a:r>
              <a:rPr lang="en-US" altLang="ko-KR" dirty="0"/>
              <a:t>RPG</a:t>
            </a:r>
            <a:r>
              <a:rPr lang="ko-KR" altLang="en-US" dirty="0"/>
              <a:t>게임을 이용하면서 친숙한 분위기 조성 가능</a:t>
            </a:r>
            <a:endParaRPr lang="en-US" altLang="ko-KR" dirty="0"/>
          </a:p>
          <a:p>
            <a:pPr>
              <a:buClr>
                <a:schemeClr val="tx1"/>
              </a:buClr>
            </a:pPr>
            <a:r>
              <a:rPr lang="ko-KR" altLang="en-US" dirty="0"/>
              <a:t>게임의 제작 및 구동 방식과 원리 파악</a:t>
            </a:r>
          </a:p>
        </p:txBody>
      </p:sp>
    </p:spTree>
    <p:extLst>
      <p:ext uri="{BB962C8B-B14F-4D97-AF65-F5344CB8AC3E}">
        <p14:creationId xmlns:p14="http://schemas.microsoft.com/office/powerpoint/2010/main" val="41945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나뭇결 클로즈업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게임 설명 및 방식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연결선(S) 5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3740F8A-1539-413B-AD36-8BD60217E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708465"/>
            <a:ext cx="9601200" cy="3317875"/>
          </a:xfrm>
        </p:spPr>
        <p:txBody>
          <a:bodyPr anchor="t">
            <a:normAutofit fontScale="92500" lnSpcReduction="10000"/>
          </a:bodyPr>
          <a:lstStyle/>
          <a:p>
            <a:pPr latinLnBrk="0">
              <a:buClr>
                <a:schemeClr val="tx1"/>
              </a:buClr>
            </a:pPr>
            <a:r>
              <a:rPr lang="ko-KR" altLang="en-US" sz="2400" dirty="0">
                <a:effectLst/>
              </a:rPr>
              <a:t>몬스터를 처치하여 레벨을 올리는 간단한 미니게임</a:t>
            </a:r>
            <a:endParaRPr lang="en-US" altLang="ko-KR" sz="2400" dirty="0">
              <a:effectLst/>
            </a:endParaRPr>
          </a:p>
          <a:p>
            <a:pPr marL="0" indent="0" latinLnBrk="0">
              <a:spcAft>
                <a:spcPts val="800"/>
              </a:spcAft>
              <a:buNone/>
            </a:pPr>
            <a:r>
              <a:rPr lang="en-US" altLang="ko-KR" sz="2400" dirty="0">
                <a:effectLst/>
              </a:rPr>
              <a:t>    -</a:t>
            </a:r>
            <a:r>
              <a:rPr lang="ko-KR" altLang="en-US" sz="2400" dirty="0">
                <a:effectLst/>
              </a:rPr>
              <a:t>조작키를 이용해 캐릭터 조작</a:t>
            </a:r>
          </a:p>
          <a:p>
            <a:pPr marL="0" indent="0" latinLnBrk="0">
              <a:spcAft>
                <a:spcPts val="800"/>
              </a:spcAft>
              <a:buNone/>
            </a:pPr>
            <a:r>
              <a:rPr lang="en-US" altLang="ko-KR" sz="2400" dirty="0">
                <a:effectLst/>
              </a:rPr>
              <a:t>    -</a:t>
            </a:r>
            <a:r>
              <a:rPr lang="ko-KR" altLang="en-US" sz="2400" dirty="0">
                <a:effectLst/>
              </a:rPr>
              <a:t>공격키를 이용해 공격</a:t>
            </a:r>
          </a:p>
          <a:p>
            <a:pPr marL="0" indent="0" latinLnBrk="0">
              <a:spcAft>
                <a:spcPts val="800"/>
              </a:spcAft>
              <a:buNone/>
            </a:pPr>
            <a:r>
              <a:rPr lang="en-US" altLang="ko-KR" sz="2400" dirty="0">
                <a:effectLst/>
              </a:rPr>
              <a:t>    -</a:t>
            </a:r>
            <a:r>
              <a:rPr lang="ko-KR" altLang="en-US" sz="2400" dirty="0">
                <a:effectLst/>
              </a:rPr>
              <a:t>몬스터가 공격에 맞으면 몬스터 사망</a:t>
            </a:r>
            <a:endParaRPr lang="en-US" altLang="ko-KR" sz="2400" dirty="0">
              <a:effectLst/>
            </a:endParaRPr>
          </a:p>
          <a:p>
            <a:pPr marL="0" indent="0" latinLnBrk="0">
              <a:spcAft>
                <a:spcPts val="800"/>
              </a:spcAft>
              <a:buNone/>
            </a:pPr>
            <a:r>
              <a:rPr lang="en-US" altLang="ko-KR" sz="2400" dirty="0">
                <a:effectLst/>
              </a:rPr>
              <a:t>    -</a:t>
            </a:r>
            <a:r>
              <a:rPr lang="ko-KR" altLang="en-US" sz="2400" dirty="0">
                <a:effectLst/>
              </a:rPr>
              <a:t>몬스터와 맞닿으면 </a:t>
            </a:r>
            <a:r>
              <a:rPr lang="en-US" altLang="ko-KR" sz="2400" dirty="0">
                <a:effectLst/>
              </a:rPr>
              <a:t>HP</a:t>
            </a:r>
            <a:r>
              <a:rPr lang="ko-KR" altLang="en-US" sz="2400" dirty="0">
                <a:effectLst/>
              </a:rPr>
              <a:t>감소</a:t>
            </a:r>
            <a:endParaRPr lang="en-US" altLang="ko-KR" sz="2400" dirty="0">
              <a:effectLst/>
            </a:endParaRPr>
          </a:p>
          <a:p>
            <a:pPr marL="0" indent="0" latinLnBrk="0">
              <a:spcAft>
                <a:spcPts val="800"/>
              </a:spcAft>
              <a:buNone/>
            </a:pPr>
            <a:r>
              <a:rPr lang="en-US" altLang="ko-KR" sz="2400" dirty="0"/>
              <a:t>    -HP</a:t>
            </a:r>
            <a:r>
              <a:rPr lang="ko-KR" altLang="en-US" sz="2400" dirty="0"/>
              <a:t>가 </a:t>
            </a:r>
            <a:r>
              <a:rPr lang="en-US" altLang="ko-KR" sz="2400" dirty="0"/>
              <a:t>0</a:t>
            </a:r>
            <a:r>
              <a:rPr lang="ko-KR" altLang="en-US" sz="2400" dirty="0"/>
              <a:t>이 되면 사망</a:t>
            </a:r>
            <a:r>
              <a:rPr lang="en-US" altLang="ko-KR" sz="2400" dirty="0"/>
              <a:t>, </a:t>
            </a:r>
            <a:r>
              <a:rPr lang="ko-KR" altLang="en-US" sz="2400" dirty="0"/>
              <a:t>게임종료</a:t>
            </a:r>
            <a:endParaRPr lang="en-US" altLang="ko-KR" sz="2400" dirty="0"/>
          </a:p>
          <a:p>
            <a:pPr marL="0" indent="0" latinLnBrk="0">
              <a:spcAft>
                <a:spcPts val="800"/>
              </a:spcAft>
              <a:buNone/>
            </a:pPr>
            <a:r>
              <a:rPr lang="en-US" altLang="ko-KR" sz="2400" dirty="0"/>
              <a:t>    -</a:t>
            </a:r>
            <a:r>
              <a:rPr lang="ko-KR" altLang="en-US" sz="2400" dirty="0"/>
              <a:t>마지막 </a:t>
            </a:r>
            <a:r>
              <a:rPr lang="ko-KR" altLang="en-US" sz="2400" dirty="0" err="1"/>
              <a:t>보스몹</a:t>
            </a:r>
            <a:r>
              <a:rPr lang="ko-KR" altLang="en-US" sz="2400" dirty="0"/>
              <a:t> 잡을 시 승리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8295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나뭇결 클로즈업">
            <a:extLst>
              <a:ext uri="{FF2B5EF4-FFF2-40B4-BE49-F238E27FC236}">
                <a16:creationId xmlns:a16="http://schemas.microsoft.com/office/drawing/2014/main" id="{C8B62117-477A-43AB-ABAD-78558DF26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891" y="370560"/>
            <a:ext cx="3252158" cy="6116877"/>
          </a:xfrm>
        </p:spPr>
        <p:txBody>
          <a:bodyPr rtlCol="0">
            <a:normAutofit/>
          </a:bodyPr>
          <a:lstStyle/>
          <a:p>
            <a:r>
              <a:rPr lang="ko-KR" altLang="en-US" sz="3600" dirty="0">
                <a:solidFill>
                  <a:schemeClr val="tx1"/>
                </a:solidFill>
              </a:rPr>
              <a:t>스토리보드</a:t>
            </a:r>
            <a:endParaRPr lang="ko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13CB05-2A80-433B-908C-4A2CE978B72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469900"/>
            <a:ext cx="2552700" cy="5880100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062DF37-BE8C-4C9A-8C16-AC1C3EA3440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288" y="469900"/>
            <a:ext cx="2882900" cy="58801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03F6CC-CABD-45D6-93CF-58A698507652}"/>
              </a:ext>
            </a:extLst>
          </p:cNvPr>
          <p:cNvCxnSpPr>
            <a:cxnSpLocks/>
          </p:cNvCxnSpPr>
          <p:nvPr/>
        </p:nvCxnSpPr>
        <p:spPr>
          <a:xfrm>
            <a:off x="3347049" y="370560"/>
            <a:ext cx="0" cy="6116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1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951575" y="71954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/>
              <a:t>구성화면 스크린샷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E2BE9E-656B-416A-AF7D-28E284AC3DCF}"/>
              </a:ext>
            </a:extLst>
          </p:cNvPr>
          <p:cNvPicPr/>
          <p:nvPr/>
        </p:nvPicPr>
        <p:blipFill>
          <a:blip r:embed="rId4"/>
          <a:srcRect/>
          <a:stretch/>
        </p:blipFill>
        <p:spPr bwMode="auto">
          <a:xfrm>
            <a:off x="6705153" y="2095484"/>
            <a:ext cx="4441043" cy="35074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51B521-716C-4952-B79D-D957EED73DF4}"/>
              </a:ext>
            </a:extLst>
          </p:cNvPr>
          <p:cNvSpPr txBox="1"/>
          <p:nvPr/>
        </p:nvSpPr>
        <p:spPr>
          <a:xfrm>
            <a:off x="9230287" y="571220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캐릭터 이름 지정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96EF45-5DFD-4F5E-8BB5-5DB1E0065994}"/>
              </a:ext>
            </a:extLst>
          </p:cNvPr>
          <p:cNvPicPr/>
          <p:nvPr/>
        </p:nvPicPr>
        <p:blipFill>
          <a:blip r:embed="rId5"/>
          <a:srcRect/>
          <a:stretch/>
        </p:blipFill>
        <p:spPr bwMode="auto">
          <a:xfrm>
            <a:off x="958502" y="2095484"/>
            <a:ext cx="4471157" cy="34972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65F36-F315-48EB-BDFA-FDA5AF71DA92}"/>
              </a:ext>
            </a:extLst>
          </p:cNvPr>
          <p:cNvSpPr txBox="1"/>
          <p:nvPr/>
        </p:nvSpPr>
        <p:spPr>
          <a:xfrm>
            <a:off x="4033123" y="571014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첫 시작화면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9A1F48-B71A-4201-8EE8-8B132201B733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495650" y="92104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핵심 소스코드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463A62-361F-4D9E-A67D-6CE86108CB57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11FF8E-ED0E-4FA9-A592-B2F44F9AF1B2}"/>
              </a:ext>
            </a:extLst>
          </p:cNvPr>
          <p:cNvSpPr txBox="1"/>
          <p:nvPr/>
        </p:nvSpPr>
        <p:spPr>
          <a:xfrm>
            <a:off x="517236" y="1246908"/>
            <a:ext cx="57727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b="1" dirty="0">
                <a:latin typeface="Consolas" panose="020B0609020204030204" pitchFamily="49" charset="0"/>
              </a:rPr>
              <a:t>public void </a:t>
            </a:r>
            <a:r>
              <a:rPr lang="en-US" altLang="ko-KR" sz="1800" b="1" dirty="0" err="1">
                <a:latin typeface="Consolas" panose="020B0609020204030204" pitchFamily="49" charset="0"/>
              </a:rPr>
              <a:t>actionPerformed</a:t>
            </a:r>
            <a:r>
              <a:rPr lang="en-US" altLang="ko-KR" sz="1800" b="1" dirty="0"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latin typeface="Consolas" panose="020B0609020204030204" pitchFamily="49" charset="0"/>
              </a:rPr>
              <a:t>ActionEvent</a:t>
            </a:r>
            <a:r>
              <a:rPr lang="en-US" altLang="ko-KR" sz="1800" b="1" dirty="0">
                <a:latin typeface="Consolas" panose="020B0609020204030204" pitchFamily="49" charset="0"/>
              </a:rPr>
              <a:t> e) {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// </a:t>
            </a:r>
            <a:r>
              <a:rPr lang="fr-FR" altLang="ko-KR" sz="1800" b="1" dirty="0">
                <a:latin typeface="Consolas" panose="020B0609020204030204" pitchFamily="49" charset="0"/>
              </a:rPr>
              <a:t>TODO Auto-generated method stub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JButton </a:t>
            </a:r>
            <a:r>
              <a:rPr lang="fr-FR" altLang="ko-KR" sz="1800" u="sng" dirty="0">
                <a:latin typeface="Consolas" panose="020B0609020204030204" pitchFamily="49" charset="0"/>
              </a:rPr>
              <a:t>b= (JButton) e.getSource();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dispose();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mapletest02 </a:t>
            </a:r>
            <a:r>
              <a:rPr lang="fr-FR" altLang="ko-KR" sz="1800" u="sng" dirty="0">
                <a:latin typeface="Consolas" panose="020B0609020204030204" pitchFamily="49" charset="0"/>
              </a:rPr>
              <a:t>mp2=</a:t>
            </a:r>
            <a:r>
              <a:rPr lang="fr-FR" altLang="ko-KR" sz="1800" b="1" u="sng" dirty="0">
                <a:latin typeface="Consolas" panose="020B0609020204030204" pitchFamily="49" charset="0"/>
              </a:rPr>
              <a:t>new mapletest02();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});</a:t>
            </a:r>
            <a:endParaRPr lang="fr-FR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FFC9F-9FC1-474F-B94A-7F1C6944CE04}"/>
              </a:ext>
            </a:extLst>
          </p:cNvPr>
          <p:cNvSpPr txBox="1"/>
          <p:nvPr/>
        </p:nvSpPr>
        <p:spPr>
          <a:xfrm>
            <a:off x="6557818" y="1311564"/>
            <a:ext cx="53201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Image img = Toolkit.</a:t>
            </a:r>
            <a:r>
              <a:rPr lang="fr-FR" altLang="ko-KR" sz="1300" i="1" dirty="0">
                <a:latin typeface="Consolas" panose="020B0609020204030204" pitchFamily="49" charset="0"/>
              </a:rPr>
              <a:t>getDefaultToolkit().getImage("map_select.png");//</a:t>
            </a:r>
            <a:r>
              <a:rPr lang="ko-KR" altLang="en-US" sz="1300" i="1" dirty="0" err="1">
                <a:latin typeface="Consolas" panose="020B0609020204030204" pitchFamily="49" charset="0"/>
              </a:rPr>
              <a:t>배경이미지</a:t>
            </a:r>
            <a:r>
              <a:rPr lang="ko-KR" altLang="en-US" sz="1300" i="1" dirty="0">
                <a:latin typeface="Consolas" panose="020B0609020204030204" pitchFamily="49" charset="0"/>
              </a:rPr>
              <a:t> 삽입 </a:t>
            </a: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g.drawImage(img, 100, 100, 800, 600,</a:t>
            </a:r>
            <a:r>
              <a:rPr lang="fr-FR" altLang="ko-KR" sz="1300" b="1" dirty="0">
                <a:latin typeface="Consolas" panose="020B0609020204030204" pitchFamily="49" charset="0"/>
              </a:rPr>
              <a:t>this);// </a:t>
            </a:r>
            <a:r>
              <a:rPr lang="ko-KR" altLang="en-US" sz="1300" b="1" dirty="0">
                <a:latin typeface="Consolas" panose="020B0609020204030204" pitchFamily="49" charset="0"/>
              </a:rPr>
              <a:t>이미지 수정</a:t>
            </a: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con.setLayout(</a:t>
            </a:r>
            <a:r>
              <a:rPr lang="fr-FR" altLang="ko-KR" sz="1300" b="1" dirty="0">
                <a:latin typeface="Consolas" panose="020B0609020204030204" pitchFamily="49" charset="0"/>
              </a:rPr>
              <a:t>null);</a:t>
            </a: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b.setSize(50, 29);</a:t>
            </a: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b.setLocation(700, 331);</a:t>
            </a: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b.setOpaque(</a:t>
            </a:r>
            <a:r>
              <a:rPr lang="fr-FR" altLang="ko-KR" sz="1300" b="1" dirty="0">
                <a:latin typeface="Consolas" panose="020B0609020204030204" pitchFamily="49" charset="0"/>
              </a:rPr>
              <a:t>false);</a:t>
            </a:r>
          </a:p>
          <a:p>
            <a:pPr algn="l"/>
            <a:endParaRPr lang="ko-KR" altLang="en-US" sz="1300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b1.setSize(50, 29);</a:t>
            </a: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b1.setLocation(752, 331);</a:t>
            </a:r>
          </a:p>
          <a:p>
            <a:pPr algn="l"/>
            <a:r>
              <a:rPr lang="fr-FR" altLang="ko-KR" sz="1300" dirty="0">
                <a:latin typeface="Consolas" panose="020B0609020204030204" pitchFamily="49" charset="0"/>
              </a:rPr>
              <a:t>b1.setOpaque(</a:t>
            </a:r>
            <a:r>
              <a:rPr lang="fr-FR" altLang="ko-KR" sz="1300" b="1" dirty="0">
                <a:latin typeface="Consolas" panose="020B0609020204030204" pitchFamily="49" charset="0"/>
              </a:rPr>
              <a:t>false);</a:t>
            </a:r>
          </a:p>
          <a:p>
            <a:pPr algn="l"/>
            <a:r>
              <a:rPr lang="fr-FR" altLang="ko-KR" sz="1300" b="1" dirty="0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fr-FR" altLang="ko-KR" sz="1300" b="1" dirty="0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fr-FR" altLang="ko-KR" sz="1300" b="1" dirty="0">
                <a:latin typeface="Consolas" panose="020B0609020204030204" pitchFamily="49" charset="0"/>
              </a:rPr>
              <a:t>.</a:t>
            </a:r>
          </a:p>
          <a:p>
            <a:pPr algn="l"/>
            <a:endParaRPr lang="ko-KR" altLang="en-US" sz="13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2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951575" y="71954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/>
              <a:t>구성화면 스크린샷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E2BE9E-656B-416A-AF7D-28E284AC3DCF}"/>
              </a:ext>
            </a:extLst>
          </p:cNvPr>
          <p:cNvPicPr/>
          <p:nvPr/>
        </p:nvPicPr>
        <p:blipFill>
          <a:blip r:embed="rId4"/>
          <a:srcRect/>
          <a:stretch/>
        </p:blipFill>
        <p:spPr bwMode="auto">
          <a:xfrm>
            <a:off x="6705153" y="2228836"/>
            <a:ext cx="4441043" cy="32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51B521-716C-4952-B79D-D957EED73DF4}"/>
              </a:ext>
            </a:extLst>
          </p:cNvPr>
          <p:cNvSpPr txBox="1"/>
          <p:nvPr/>
        </p:nvSpPr>
        <p:spPr>
          <a:xfrm>
            <a:off x="9749660" y="57071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인게임</a:t>
            </a:r>
            <a:r>
              <a:rPr lang="ko-KR" altLang="en-US" dirty="0"/>
              <a:t>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96EF45-5DFD-4F5E-8BB5-5DB1E0065994}"/>
              </a:ext>
            </a:extLst>
          </p:cNvPr>
          <p:cNvPicPr/>
          <p:nvPr/>
        </p:nvPicPr>
        <p:blipFill>
          <a:blip r:embed="rId5"/>
          <a:srcRect/>
          <a:stretch/>
        </p:blipFill>
        <p:spPr bwMode="auto">
          <a:xfrm>
            <a:off x="996431" y="2095484"/>
            <a:ext cx="4395299" cy="34972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65F36-F315-48EB-BDFA-FDA5AF71DA92}"/>
              </a:ext>
            </a:extLst>
          </p:cNvPr>
          <p:cNvSpPr txBox="1"/>
          <p:nvPr/>
        </p:nvSpPr>
        <p:spPr>
          <a:xfrm>
            <a:off x="3533529" y="5712209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캐릭터 생성화면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9A1F48-B71A-4201-8EE8-8B132201B733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나뭇결 클로즈업">
            <a:extLst>
              <a:ext uri="{FF2B5EF4-FFF2-40B4-BE49-F238E27FC236}">
                <a16:creationId xmlns:a16="http://schemas.microsoft.com/office/drawing/2014/main" id="{82DCC4B5-9986-4ACB-8B80-16414A6D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8558" b="717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EDEE432-823B-40BB-A944-7EEAA7B3F3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495650" y="92104"/>
            <a:ext cx="9601200" cy="1303337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핵심 소스코드</a:t>
            </a:r>
            <a:endParaRPr lang="ko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463A62-361F-4D9E-A67D-6CE86108CB57}"/>
              </a:ext>
            </a:extLst>
          </p:cNvPr>
          <p:cNvCxnSpPr/>
          <p:nvPr/>
        </p:nvCxnSpPr>
        <p:spPr>
          <a:xfrm>
            <a:off x="414670" y="1265274"/>
            <a:ext cx="11366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09F347-F132-4E26-A1A1-8E23480A9088}"/>
              </a:ext>
            </a:extLst>
          </p:cNvPr>
          <p:cNvSpPr txBox="1"/>
          <p:nvPr/>
        </p:nvSpPr>
        <p:spPr>
          <a:xfrm>
            <a:off x="812800" y="1764145"/>
            <a:ext cx="4738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BufferedImage img04;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JTextField tf;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ImageIcon icon01=</a:t>
            </a:r>
            <a:r>
              <a:rPr lang="fr-FR" altLang="ko-KR" sz="1800" b="1" dirty="0">
                <a:latin typeface="Consolas" panose="020B0609020204030204" pitchFamily="49" charset="0"/>
              </a:rPr>
              <a:t>new ImageIcon("selectbutton_okey.png"); 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ImageIcon icon02=</a:t>
            </a:r>
            <a:r>
              <a:rPr lang="fr-FR" altLang="ko-KR" sz="1800" b="1" dirty="0">
                <a:latin typeface="Consolas" panose="020B0609020204030204" pitchFamily="49" charset="0"/>
              </a:rPr>
              <a:t>new ImageIcon("selectbutton_not.png");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Container con;</a:t>
            </a:r>
          </a:p>
          <a:p>
            <a:pPr algn="l"/>
            <a:r>
              <a:rPr lang="fr-FR" altLang="ko-KR" sz="1800" dirty="0">
                <a:latin typeface="Consolas" panose="020B0609020204030204" pitchFamily="49" charset="0"/>
              </a:rPr>
              <a:t> 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313A3-9496-44A2-ABF0-0BA9A6998EFA}"/>
              </a:ext>
            </a:extLst>
          </p:cNvPr>
          <p:cNvSpPr txBox="1"/>
          <p:nvPr/>
        </p:nvSpPr>
        <p:spPr>
          <a:xfrm>
            <a:off x="6234545" y="1330037"/>
            <a:ext cx="5495636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altLang="ko-KR" sz="1500" dirty="0">
                <a:latin typeface="Consolas" panose="020B0609020204030204" pitchFamily="49" charset="0"/>
              </a:rPr>
              <a:t>Image img04= Toolkit.</a:t>
            </a:r>
            <a:r>
              <a:rPr lang="fr-FR" altLang="ko-KR" sz="1500" i="1" dirty="0">
                <a:latin typeface="Consolas" panose="020B0609020204030204" pitchFamily="49" charset="0"/>
              </a:rPr>
              <a:t>getDefaultToolkit().getImage("select_menu01.png");</a:t>
            </a:r>
          </a:p>
          <a:p>
            <a:pPr algn="l"/>
            <a:r>
              <a:rPr lang="fr-FR" altLang="ko-KR" sz="1500" dirty="0">
                <a:latin typeface="Consolas" panose="020B0609020204030204" pitchFamily="49" charset="0"/>
              </a:rPr>
              <a:t>Image img05= Toolkit.</a:t>
            </a:r>
            <a:r>
              <a:rPr lang="fr-FR" altLang="ko-KR" sz="1500" i="1" dirty="0">
                <a:latin typeface="Consolas" panose="020B0609020204030204" pitchFamily="49" charset="0"/>
              </a:rPr>
              <a:t>getDefaultToolkit().getImage("select_notokey.png");</a:t>
            </a:r>
          </a:p>
          <a:p>
            <a:pPr algn="l"/>
            <a:r>
              <a:rPr lang="en-US" altLang="ko-KR" sz="1500" dirty="0" err="1">
                <a:latin typeface="Consolas" panose="020B0609020204030204" pitchFamily="49" charset="0"/>
              </a:rPr>
              <a:t>g.drawImage</a:t>
            </a:r>
            <a:r>
              <a:rPr lang="en-US" altLang="ko-KR" sz="1500" dirty="0">
                <a:latin typeface="Consolas" panose="020B0609020204030204" pitchFamily="49" charset="0"/>
              </a:rPr>
              <a:t>(img04, 680, 200, 150,150,</a:t>
            </a:r>
            <a:r>
              <a:rPr lang="en-US" altLang="ko-KR" sz="1500" b="1" dirty="0">
                <a:latin typeface="Consolas" panose="020B0609020204030204" pitchFamily="49" charset="0"/>
              </a:rPr>
              <a:t>this);</a:t>
            </a:r>
          </a:p>
          <a:p>
            <a:pPr algn="l"/>
            <a:r>
              <a:rPr lang="en-US" altLang="ko-KR" sz="1500" dirty="0" err="1">
                <a:latin typeface="Consolas" panose="020B0609020204030204" pitchFamily="49" charset="0"/>
              </a:rPr>
              <a:t>g.drawImage</a:t>
            </a:r>
            <a:r>
              <a:rPr lang="en-US" altLang="ko-KR" sz="1500" dirty="0">
                <a:latin typeface="Consolas" panose="020B0609020204030204" pitchFamily="49" charset="0"/>
              </a:rPr>
              <a:t>(img05, 700, 350, 120,50,</a:t>
            </a:r>
            <a:r>
              <a:rPr lang="en-US" altLang="ko-KR" sz="1500" b="1" dirty="0">
                <a:latin typeface="Consolas" panose="020B0609020204030204" pitchFamily="49" charset="0"/>
              </a:rPr>
              <a:t>this);</a:t>
            </a:r>
          </a:p>
          <a:p>
            <a:pPr algn="l"/>
            <a:endParaRPr lang="ko-KR" altLang="en-US" sz="1500" dirty="0">
              <a:latin typeface="Consolas" panose="020B0609020204030204" pitchFamily="49" charset="0"/>
            </a:endParaRPr>
          </a:p>
          <a:p>
            <a:pPr algn="l"/>
            <a:r>
              <a:rPr lang="fr-FR" altLang="ko-KR" sz="1500" b="1" dirty="0">
                <a:latin typeface="Consolas" panose="020B0609020204030204" pitchFamily="49" charset="0"/>
              </a:rPr>
              <a:t>if(j==0){</a:t>
            </a:r>
          </a:p>
          <a:p>
            <a:pPr algn="l"/>
            <a:r>
              <a:rPr lang="fr-FR" altLang="ko-KR" sz="1500" dirty="0">
                <a:latin typeface="Consolas" panose="020B0609020204030204" pitchFamily="49" charset="0"/>
              </a:rPr>
              <a:t>Image img08= Toolkit.</a:t>
            </a:r>
            <a:r>
              <a:rPr lang="fr-FR" altLang="ko-KR" sz="1500" i="1" dirty="0">
                <a:latin typeface="Consolas" panose="020B0609020204030204" pitchFamily="49" charset="0"/>
              </a:rPr>
              <a:t>getDefaultToolkit().getImage("war_walk//walk01_right.png");</a:t>
            </a:r>
          </a:p>
          <a:p>
            <a:pPr algn="l"/>
            <a:r>
              <a:rPr lang="en-US" altLang="ko-KR" sz="1500" dirty="0" err="1">
                <a:latin typeface="Consolas" panose="020B0609020204030204" pitchFamily="49" charset="0"/>
              </a:rPr>
              <a:t>g.drawImage</a:t>
            </a:r>
            <a:r>
              <a:rPr lang="en-US" altLang="ko-KR" sz="1500" dirty="0">
                <a:latin typeface="Consolas" panose="020B0609020204030204" pitchFamily="49" charset="0"/>
              </a:rPr>
              <a:t>(img08, 450, 370, 50, 70,</a:t>
            </a:r>
            <a:r>
              <a:rPr lang="en-US" altLang="ko-KR" sz="1500" b="1" dirty="0">
                <a:latin typeface="Consolas" panose="020B0609020204030204" pitchFamily="49" charset="0"/>
              </a:rPr>
              <a:t>this);</a:t>
            </a:r>
          </a:p>
          <a:p>
            <a:pPr algn="l"/>
            <a:r>
              <a:rPr lang="fr-FR" altLang="ko-KR" sz="1500" dirty="0">
                <a:latin typeface="Consolas" panose="020B0609020204030204" pitchFamily="49" charset="0"/>
              </a:rPr>
              <a:t>Font drawFont= </a:t>
            </a:r>
            <a:r>
              <a:rPr lang="fr-FR" altLang="ko-KR" sz="1500" b="1" dirty="0">
                <a:latin typeface="Consolas" panose="020B0609020204030204" pitchFamily="49" charset="0"/>
              </a:rPr>
              <a:t>new Font("war", Font.</a:t>
            </a:r>
            <a:r>
              <a:rPr lang="fr-FR" altLang="ko-KR" sz="1500" b="1" i="1" dirty="0">
                <a:latin typeface="Consolas" panose="020B0609020204030204" pitchFamily="49" charset="0"/>
              </a:rPr>
              <a:t>BOLD, 14);</a:t>
            </a:r>
          </a:p>
          <a:p>
            <a:pPr algn="l"/>
            <a:r>
              <a:rPr lang="fr-FR" altLang="ko-KR" sz="1500" dirty="0">
                <a:latin typeface="Consolas" panose="020B0609020204030204" pitchFamily="49" charset="0"/>
              </a:rPr>
              <a:t>g.setFont(drawFont);</a:t>
            </a:r>
          </a:p>
          <a:p>
            <a:pPr algn="l"/>
            <a:r>
              <a:rPr lang="en-US" altLang="ko-KR" sz="1500" dirty="0" err="1">
                <a:latin typeface="Consolas" panose="020B0609020204030204" pitchFamily="49" charset="0"/>
              </a:rPr>
              <a:t>g.drawString</a:t>
            </a:r>
            <a:r>
              <a:rPr lang="en-US" altLang="ko-KR" sz="1500" dirty="0">
                <a:latin typeface="Consolas" panose="020B0609020204030204" pitchFamily="49" charset="0"/>
              </a:rPr>
              <a:t>(war, 735, 290);</a:t>
            </a:r>
          </a:p>
        </p:txBody>
      </p:sp>
    </p:spTree>
    <p:extLst>
      <p:ext uri="{BB962C8B-B14F-4D97-AF65-F5344CB8AC3E}">
        <p14:creationId xmlns:p14="http://schemas.microsoft.com/office/powerpoint/2010/main" val="10314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87_TF44606487.potx" id="{B8798FDB-BFC5-4709-B89B-B5B7134FE6AC}" vid="{0AAFBAE7-7E2B-44F1-8F5A-3E20F7C4E21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Words>921</Words>
  <Application>Microsoft Office PowerPoint</Application>
  <PresentationFormat>와이드스크린</PresentationFormat>
  <Paragraphs>178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Consolas</vt:lpstr>
      <vt:lpstr>Garamond</vt:lpstr>
      <vt:lpstr>자연주의</vt:lpstr>
      <vt:lpstr>2D 미니게임</vt:lpstr>
      <vt:lpstr>조원 소개 및 역할분담</vt:lpstr>
      <vt:lpstr>기획의도</vt:lpstr>
      <vt:lpstr>게임 설명 및 방식</vt:lpstr>
      <vt:lpstr>스토리보드</vt:lpstr>
      <vt:lpstr>구성화면 스크린샷</vt:lpstr>
      <vt:lpstr>핵심 소스코드</vt:lpstr>
      <vt:lpstr>구성화면 스크린샷</vt:lpstr>
      <vt:lpstr>핵심 소스코드</vt:lpstr>
      <vt:lpstr>구성화면 스크린샷</vt:lpstr>
      <vt:lpstr>핵심 소스코드</vt:lpstr>
      <vt:lpstr>구성화면 스크린샷</vt:lpstr>
      <vt:lpstr>핵심 소스코드</vt:lpstr>
      <vt:lpstr>구성화면 스크린샷</vt:lpstr>
      <vt:lpstr>핵심 소스코드</vt:lpstr>
      <vt:lpstr>시연동영상</vt:lpstr>
      <vt:lpstr>개선방향 및 느낀점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미니게임</dc:title>
  <dc:creator>동현 김</dc:creator>
  <cp:lastModifiedBy>김찬우</cp:lastModifiedBy>
  <cp:revision>19</cp:revision>
  <dcterms:created xsi:type="dcterms:W3CDTF">2020-12-19T05:13:01Z</dcterms:created>
  <dcterms:modified xsi:type="dcterms:W3CDTF">2020-12-21T13:00:06Z</dcterms:modified>
</cp:coreProperties>
</file>